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23"/>
  </p:notesMasterIdLst>
  <p:handoutMasterIdLst>
    <p:handoutMasterId r:id="rId24"/>
  </p:handoutMasterIdLst>
  <p:sldIdLst>
    <p:sldId id="256" r:id="rId4"/>
    <p:sldId id="257" r:id="rId5"/>
    <p:sldId id="341" r:id="rId6"/>
    <p:sldId id="323" r:id="rId7"/>
    <p:sldId id="297" r:id="rId8"/>
    <p:sldId id="301" r:id="rId9"/>
    <p:sldId id="289" r:id="rId10"/>
    <p:sldId id="332" r:id="rId11"/>
    <p:sldId id="286" r:id="rId12"/>
    <p:sldId id="271" r:id="rId13"/>
    <p:sldId id="348" r:id="rId14"/>
    <p:sldId id="343" r:id="rId15"/>
    <p:sldId id="340" r:id="rId16"/>
    <p:sldId id="258" r:id="rId17"/>
    <p:sldId id="333" r:id="rId18"/>
    <p:sldId id="336" r:id="rId19"/>
    <p:sldId id="338" r:id="rId20"/>
    <p:sldId id="346" r:id="rId21"/>
    <p:sldId id="344" r:id="rId22"/>
  </p:sldIdLst>
  <p:sldSz cx="9144000" cy="5143500" type="screen16x9"/>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ul Janssen" initials="PJ" lastIdx="4"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66" autoAdjust="0"/>
    <p:restoredTop sz="94660"/>
  </p:normalViewPr>
  <p:slideViewPr>
    <p:cSldViewPr>
      <p:cViewPr varScale="1">
        <p:scale>
          <a:sx n="88" d="100"/>
          <a:sy n="88" d="100"/>
        </p:scale>
        <p:origin x="78" y="84"/>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F0A3BA6-D212-4021-9C58-E1A860230F97}" type="datetimeFigureOut">
              <a:rPr lang="nl-NL" smtClean="0"/>
              <a:t>6-3-2020</a:t>
            </a:fld>
            <a:endParaRPr lang="nl-NL"/>
          </a:p>
        </p:txBody>
      </p:sp>
      <p:sp>
        <p:nvSpPr>
          <p:cNvPr id="4" name="Tijdelijke aanduiding voor voettekst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E77C958-9094-4856-86EA-A4A2A8697598}" type="slidenum">
              <a:rPr lang="nl-NL" smtClean="0"/>
              <a:t>‹nr.›</a:t>
            </a:fld>
            <a:endParaRPr lang="nl-NL"/>
          </a:p>
        </p:txBody>
      </p:sp>
    </p:spTree>
    <p:extLst>
      <p:ext uri="{BB962C8B-B14F-4D97-AF65-F5344CB8AC3E}">
        <p14:creationId xmlns:p14="http://schemas.microsoft.com/office/powerpoint/2010/main" val="2270529149"/>
      </p:ext>
    </p:extLst>
  </p:cSld>
  <p:clrMap bg1="lt1" tx1="dk1" bg2="lt2" tx2="dk2" accent1="accent1" accent2="accent2" accent3="accent3" accent4="accent4" accent5="accent5" accent6="accent6" hlink="hlink" folHlink="folHlink"/>
  <p:hf hdr="0" ftr="0"/>
</p:handoutMaster>
</file>

<file path=ppt/media/image1.png>
</file>

<file path=ppt/media/image10.jpeg>
</file>

<file path=ppt/media/image11.jpeg>
</file>

<file path=ppt/media/image12.png>
</file>

<file path=ppt/media/image13.jpeg>
</file>

<file path=ppt/media/image14.png>
</file>

<file path=ppt/media/image15.png>
</file>

<file path=ppt/media/image16.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jpeg>
</file>

<file path=ppt/media/image4.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DF62C1-85BA-45F7-BA8A-ECE90345B80D}" type="datetimeFigureOut">
              <a:rPr lang="nl-NL" smtClean="0"/>
              <a:t>6-3-2020</a:t>
            </a:fld>
            <a:endParaRPr lang="nl-NL"/>
          </a:p>
        </p:txBody>
      </p:sp>
      <p:sp>
        <p:nvSpPr>
          <p:cNvPr id="4" name="Tijdelijke aanduiding voor dia-afbeelding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BE1FCD-D982-4C83-B6F9-D9836E2003DC}" type="slidenum">
              <a:rPr lang="nl-NL" smtClean="0"/>
              <a:t>‹nr.›</a:t>
            </a:fld>
            <a:endParaRPr lang="nl-NL"/>
          </a:p>
        </p:txBody>
      </p:sp>
    </p:spTree>
    <p:extLst>
      <p:ext uri="{BB962C8B-B14F-4D97-AF65-F5344CB8AC3E}">
        <p14:creationId xmlns:p14="http://schemas.microsoft.com/office/powerpoint/2010/main" val="3636464660"/>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Tijdelijke aanduiding voor dianumm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43BA094-0727-4349-8298-38344B166D78}"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06739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43BA094-0727-4349-8298-38344B166D78}"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2140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43BA094-0727-4349-8298-38344B166D78}"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83520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a:solidFill>
                  <a:schemeClr val="tx1"/>
                </a:solidFill>
                <a:effectLst/>
                <a:latin typeface="+mn-lt"/>
                <a:ea typeface="+mn-ea"/>
                <a:cs typeface="+mn-cs"/>
              </a:rPr>
              <a:t>Wat is het model en wat is het doel ervan.</a:t>
            </a:r>
            <a:endParaRPr lang="nl-NL" dirty="0"/>
          </a:p>
        </p:txBody>
      </p:sp>
      <p:sp>
        <p:nvSpPr>
          <p:cNvPr id="4" name="Tijdelijke aanduiding voor dianumm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43BA094-0727-4349-8298-38344B166D78}"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0669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43BA094-0727-4349-8298-38344B166D78}"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0141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685800" y="1597819"/>
            <a:ext cx="7772400" cy="1102519"/>
          </a:xfrm>
        </p:spPr>
        <p:txBody>
          <a:bodyPr>
            <a:normAutofit/>
          </a:bodyPr>
          <a:lstStyle>
            <a:lvl1pPr>
              <a:defRPr sz="3600" b="1">
                <a:latin typeface="Verdana" panose="020B0604030504040204" pitchFamily="34" charset="0"/>
                <a:ea typeface="Verdana" panose="020B0604030504040204" pitchFamily="34" charset="0"/>
                <a:cs typeface="Verdana" panose="020B0604030504040204" pitchFamily="34" charset="0"/>
              </a:defRPr>
            </a:lvl1pPr>
          </a:lstStyle>
          <a:p>
            <a:r>
              <a:rPr lang="nl-NL"/>
              <a:t>Klik om stijl te bewerken</a:t>
            </a:r>
            <a:endParaRPr lang="nl-NL" dirty="0"/>
          </a:p>
        </p:txBody>
      </p:sp>
      <p:sp>
        <p:nvSpPr>
          <p:cNvPr id="3" name="Ondertitel 2"/>
          <p:cNvSpPr>
            <a:spLocks noGrp="1"/>
          </p:cNvSpPr>
          <p:nvPr>
            <p:ph type="subTitle" idx="1"/>
          </p:nvPr>
        </p:nvSpPr>
        <p:spPr>
          <a:xfrm>
            <a:off x="1371600" y="2914650"/>
            <a:ext cx="6400800" cy="1314450"/>
          </a:xfrm>
        </p:spPr>
        <p:txBody>
          <a:bodyPr>
            <a:normAutofit/>
          </a:bodyPr>
          <a:lstStyle>
            <a:lvl1pPr marL="0" indent="0" algn="ctr">
              <a:buNone/>
              <a:defRPr sz="2000" b="1">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Klikken om de ondertitelstijl van het model te bewerken</a:t>
            </a:r>
            <a:endParaRPr lang="nl-NL" dirty="0"/>
          </a:p>
        </p:txBody>
      </p:sp>
      <p:sp>
        <p:nvSpPr>
          <p:cNvPr id="11" name="Rechthoek 10"/>
          <p:cNvSpPr/>
          <p:nvPr userDrawn="1"/>
        </p:nvSpPr>
        <p:spPr>
          <a:xfrm>
            <a:off x="0" y="735546"/>
            <a:ext cx="9144000" cy="10801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3678984283"/>
      </p:ext>
    </p:extLst>
  </p:cSld>
  <p:clrMapOvr>
    <a:masterClrMapping/>
  </p:clrMapOvr>
  <p:hf sldNum="0"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secHead" preserve="1">
  <p:cSld name="Sectiekop">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nl-NL"/>
              <a:t>Klik om de stijl te bewerken</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nl-NL"/>
              <a:t>Klik om de modelstijlen te bewerken</a:t>
            </a:r>
          </a:p>
        </p:txBody>
      </p:sp>
      <p:sp>
        <p:nvSpPr>
          <p:cNvPr id="4" name="Date Placeholder 3"/>
          <p:cNvSpPr>
            <a:spLocks noGrp="1"/>
          </p:cNvSpPr>
          <p:nvPr>
            <p:ph type="dt" sz="half" idx="10"/>
          </p:nvPr>
        </p:nvSpPr>
        <p:spPr/>
        <p:txBody>
          <a:bodyPr/>
          <a:lstStyle/>
          <a:p>
            <a:fld id="{B2C823BB-E1A3-4838-BF1A-73212A166C1D}" type="datetimeFigureOut">
              <a:rPr lang="nl-NL" smtClean="0"/>
              <a:t>6-3-2020</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B66D7EB-F335-44B3-9AFC-16D6C88D7359}" type="slidenum">
              <a:rPr lang="nl-NL" smtClean="0"/>
              <a:t>‹nr.›</a:t>
            </a:fld>
            <a:endParaRPr lang="nl-NL"/>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2452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nl-NL"/>
              <a:t>Klik om de stijl te bewerken</a:t>
            </a:r>
            <a:endParaRPr lang="en-US" dirty="0"/>
          </a:p>
        </p:txBody>
      </p:sp>
      <p:sp>
        <p:nvSpPr>
          <p:cNvPr id="3" name="Content Placeholder 2"/>
          <p:cNvSpPr>
            <a:spLocks noGrp="1"/>
          </p:cNvSpPr>
          <p:nvPr>
            <p:ph sz="half" idx="1"/>
          </p:nvPr>
        </p:nvSpPr>
        <p:spPr>
          <a:xfrm>
            <a:off x="822959" y="1384301"/>
            <a:ext cx="3703320" cy="3017520"/>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B2C823BB-E1A3-4838-BF1A-73212A166C1D}" type="datetimeFigureOut">
              <a:rPr lang="nl-NL" smtClean="0"/>
              <a:t>6-3-2020</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FB66D7EB-F335-44B3-9AFC-16D6C88D7359}" type="slidenum">
              <a:rPr lang="nl-NL" smtClean="0"/>
              <a:t>‹nr.›</a:t>
            </a:fld>
            <a:endParaRPr lang="nl-NL"/>
          </a:p>
        </p:txBody>
      </p:sp>
    </p:spTree>
    <p:extLst>
      <p:ext uri="{BB962C8B-B14F-4D97-AF65-F5344CB8AC3E}">
        <p14:creationId xmlns:p14="http://schemas.microsoft.com/office/powerpoint/2010/main" val="729479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nl-NL"/>
              <a:t>Klik om de stijl te bewerken</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nl-NL"/>
              <a:t>Klik om de modelstijlen te bewerken</a:t>
            </a:r>
          </a:p>
        </p:txBody>
      </p:sp>
      <p:sp>
        <p:nvSpPr>
          <p:cNvPr id="4" name="Content Placeholder 3"/>
          <p:cNvSpPr>
            <a:spLocks noGrp="1"/>
          </p:cNvSpPr>
          <p:nvPr>
            <p:ph sz="half" idx="2"/>
          </p:nvPr>
        </p:nvSpPr>
        <p:spPr>
          <a:xfrm>
            <a:off x="822960" y="1936751"/>
            <a:ext cx="3703320" cy="2533650"/>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nl-NL"/>
              <a:t>Klik om de modelstijlen te bewerken</a:t>
            </a:r>
          </a:p>
        </p:txBody>
      </p:sp>
      <p:sp>
        <p:nvSpPr>
          <p:cNvPr id="6" name="Content Placeholder 5"/>
          <p:cNvSpPr>
            <a:spLocks noGrp="1"/>
          </p:cNvSpPr>
          <p:nvPr>
            <p:ph sz="quarter" idx="4"/>
          </p:nvPr>
        </p:nvSpPr>
        <p:spPr>
          <a:xfrm>
            <a:off x="4663440" y="1936751"/>
            <a:ext cx="3703320" cy="2533650"/>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B2C823BB-E1A3-4838-BF1A-73212A166C1D}" type="datetimeFigureOut">
              <a:rPr lang="nl-NL" smtClean="0"/>
              <a:t>6-3-2020</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FB66D7EB-F335-44B3-9AFC-16D6C88D7359}" type="slidenum">
              <a:rPr lang="nl-NL" smtClean="0"/>
              <a:t>‹nr.›</a:t>
            </a:fld>
            <a:endParaRPr lang="nl-NL"/>
          </a:p>
        </p:txBody>
      </p:sp>
    </p:spTree>
    <p:extLst>
      <p:ext uri="{BB962C8B-B14F-4D97-AF65-F5344CB8AC3E}">
        <p14:creationId xmlns:p14="http://schemas.microsoft.com/office/powerpoint/2010/main" val="37359447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de stijl te bewerken</a:t>
            </a:r>
            <a:endParaRPr lang="en-US" dirty="0"/>
          </a:p>
        </p:txBody>
      </p:sp>
      <p:sp>
        <p:nvSpPr>
          <p:cNvPr id="3" name="Date Placeholder 2"/>
          <p:cNvSpPr>
            <a:spLocks noGrp="1"/>
          </p:cNvSpPr>
          <p:nvPr>
            <p:ph type="dt" sz="half" idx="10"/>
          </p:nvPr>
        </p:nvSpPr>
        <p:spPr/>
        <p:txBody>
          <a:bodyPr/>
          <a:lstStyle/>
          <a:p>
            <a:fld id="{B2C823BB-E1A3-4838-BF1A-73212A166C1D}" type="datetimeFigureOut">
              <a:rPr lang="nl-NL" smtClean="0"/>
              <a:t>6-3-2020</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FB66D7EB-F335-44B3-9AFC-16D6C88D7359}" type="slidenum">
              <a:rPr lang="nl-NL" smtClean="0"/>
              <a:t>‹nr.›</a:t>
            </a:fld>
            <a:endParaRPr lang="nl-NL"/>
          </a:p>
        </p:txBody>
      </p:sp>
    </p:spTree>
    <p:extLst>
      <p:ext uri="{BB962C8B-B14F-4D97-AF65-F5344CB8AC3E}">
        <p14:creationId xmlns:p14="http://schemas.microsoft.com/office/powerpoint/2010/main" val="36666288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2C823BB-E1A3-4838-BF1A-73212A166C1D}" type="datetimeFigureOut">
              <a:rPr lang="nl-NL" smtClean="0"/>
              <a:t>6-3-2020</a:t>
            </a:fld>
            <a:endParaRPr lang="nl-NL"/>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nl-NL"/>
          </a:p>
        </p:txBody>
      </p:sp>
      <p:sp>
        <p:nvSpPr>
          <p:cNvPr id="9" name="Slide Number Placeholder 8"/>
          <p:cNvSpPr>
            <a:spLocks noGrp="1"/>
          </p:cNvSpPr>
          <p:nvPr>
            <p:ph type="sldNum" sz="quarter" idx="12"/>
          </p:nvPr>
        </p:nvSpPr>
        <p:spPr/>
        <p:txBody>
          <a:bodyPr/>
          <a:lstStyle/>
          <a:p>
            <a:fld id="{FB66D7EB-F335-44B3-9AFC-16D6C88D7359}" type="slidenum">
              <a:rPr lang="nl-NL" smtClean="0"/>
              <a:t>‹nr.›</a:t>
            </a:fld>
            <a:endParaRPr lang="nl-NL"/>
          </a:p>
        </p:txBody>
      </p:sp>
    </p:spTree>
    <p:extLst>
      <p:ext uri="{BB962C8B-B14F-4D97-AF65-F5344CB8AC3E}">
        <p14:creationId xmlns:p14="http://schemas.microsoft.com/office/powerpoint/2010/main" val="40398749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objTx" preserve="1">
  <p:cSld name="Inhoud met bijschrift">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nl-NL"/>
              <a:t>Klik om de stijl te bewerken</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nl-NL"/>
              <a:t>Klik om de modelstijlen te bewerken</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B2C823BB-E1A3-4838-BF1A-73212A166C1D}" type="datetimeFigureOut">
              <a:rPr lang="nl-NL" smtClean="0"/>
              <a:t>6-3-2020</a:t>
            </a:fld>
            <a:endParaRPr lang="nl-NL"/>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nl-NL"/>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FB66D7EB-F335-44B3-9AFC-16D6C88D7359}" type="slidenum">
              <a:rPr lang="nl-NL" smtClean="0"/>
              <a:t>‹nr.›</a:t>
            </a:fld>
            <a:endParaRPr lang="nl-NL"/>
          </a:p>
        </p:txBody>
      </p:sp>
    </p:spTree>
    <p:extLst>
      <p:ext uri="{BB962C8B-B14F-4D97-AF65-F5344CB8AC3E}">
        <p14:creationId xmlns:p14="http://schemas.microsoft.com/office/powerpoint/2010/main" val="14656725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4948" cy="617220"/>
          </a:xfrm>
        </p:spPr>
        <p:txBody>
          <a:bodyPr lIns="91440" tIns="0" rIns="91440" bIns="0" anchor="b">
            <a:noAutofit/>
          </a:bodyPr>
          <a:lstStyle>
            <a:lvl1pPr>
              <a:defRPr sz="2700" b="0">
                <a:solidFill>
                  <a:srgbClr val="FFFFFF"/>
                </a:solidFill>
              </a:defRPr>
            </a:lvl1pPr>
          </a:lstStyle>
          <a:p>
            <a:r>
              <a:rPr lang="nl-NL"/>
              <a:t>Klik om de stijl te bewerken</a:t>
            </a:r>
            <a:endParaRPr lang="en-US" dirty="0"/>
          </a:p>
        </p:txBody>
      </p:sp>
      <p:sp>
        <p:nvSpPr>
          <p:cNvPr id="3" name="Picture Placeholder 2"/>
          <p:cNvSpPr>
            <a:spLocks noGrp="1" noChangeAspect="1"/>
          </p:cNvSpPr>
          <p:nvPr>
            <p:ph type="pic" idx="1"/>
          </p:nvPr>
        </p:nvSpPr>
        <p:spPr>
          <a:xfrm>
            <a:off x="12" y="0"/>
            <a:ext cx="9143989" cy="3686307"/>
          </a:xfrm>
          <a:blipFill>
            <a:blip r:embed="rId2"/>
            <a:stretch>
              <a:fillRect/>
            </a:stretch>
          </a:blipFill>
        </p:spPr>
        <p:txBody>
          <a:bodyPr lIns="457200" tIns="457200"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822960" y="4430267"/>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nl-NL"/>
              <a:t>Klik om de modelstijlen te bewerken</a:t>
            </a:r>
          </a:p>
        </p:txBody>
      </p:sp>
      <p:sp>
        <p:nvSpPr>
          <p:cNvPr id="5" name="Date Placeholder 4"/>
          <p:cNvSpPr>
            <a:spLocks noGrp="1"/>
          </p:cNvSpPr>
          <p:nvPr>
            <p:ph type="dt" sz="half" idx="10"/>
          </p:nvPr>
        </p:nvSpPr>
        <p:spPr/>
        <p:txBody>
          <a:bodyPr/>
          <a:lstStyle/>
          <a:p>
            <a:fld id="{B2C823BB-E1A3-4838-BF1A-73212A166C1D}" type="datetimeFigureOut">
              <a:rPr lang="nl-NL" smtClean="0"/>
              <a:t>6-3-2020</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FB66D7EB-F335-44B3-9AFC-16D6C88D7359}" type="slidenum">
              <a:rPr lang="nl-NL" smtClean="0"/>
              <a:t>‹nr.›</a:t>
            </a:fld>
            <a:endParaRPr lang="nl-NL"/>
          </a:p>
        </p:txBody>
      </p:sp>
    </p:spTree>
    <p:extLst>
      <p:ext uri="{BB962C8B-B14F-4D97-AF65-F5344CB8AC3E}">
        <p14:creationId xmlns:p14="http://schemas.microsoft.com/office/powerpoint/2010/main" val="8328375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de stijl te bewerken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B2C823BB-E1A3-4838-BF1A-73212A166C1D}" type="datetimeFigureOut">
              <a:rPr lang="nl-NL" smtClean="0"/>
              <a:t>6-3-2020</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B66D7EB-F335-44B3-9AFC-16D6C88D7359}" type="slidenum">
              <a:rPr lang="nl-NL" smtClean="0"/>
              <a:t>‹nr.›</a:t>
            </a:fld>
            <a:endParaRPr lang="nl-NL"/>
          </a:p>
        </p:txBody>
      </p:sp>
    </p:spTree>
    <p:extLst>
      <p:ext uri="{BB962C8B-B14F-4D97-AF65-F5344CB8AC3E}">
        <p14:creationId xmlns:p14="http://schemas.microsoft.com/office/powerpoint/2010/main" val="21420726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vertTitleAndTx" preserve="1">
  <p:cSld name="Verticale titel en teks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11084"/>
            <a:ext cx="1971675" cy="4318066"/>
          </a:xfrm>
        </p:spPr>
        <p:txBody>
          <a:bodyPr vert="eaVert"/>
          <a:lstStyle/>
          <a:p>
            <a:r>
              <a:rPr lang="nl-NL"/>
              <a:t>Klik om de stijl te bewerken</a:t>
            </a:r>
            <a:endParaRPr lang="en-US" dirty="0"/>
          </a:p>
        </p:txBody>
      </p:sp>
      <p:sp>
        <p:nvSpPr>
          <p:cNvPr id="3" name="Vertical Text Placeholder 2"/>
          <p:cNvSpPr>
            <a:spLocks noGrp="1"/>
          </p:cNvSpPr>
          <p:nvPr>
            <p:ph type="body" orient="vert" idx="1"/>
          </p:nvPr>
        </p:nvSpPr>
        <p:spPr>
          <a:xfrm>
            <a:off x="628650" y="311083"/>
            <a:ext cx="5800725" cy="4318067"/>
          </a:xfrm>
        </p:spPr>
        <p:txBody>
          <a:bodyPr vert="eaVert" lIns="45720" tIns="0" rIns="45720" bIns="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B2C823BB-E1A3-4838-BF1A-73212A166C1D}" type="datetimeFigureOut">
              <a:rPr lang="nl-NL" smtClean="0"/>
              <a:t>6-3-2020</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B66D7EB-F335-44B3-9AFC-16D6C88D7359}" type="slidenum">
              <a:rPr lang="nl-NL" smtClean="0"/>
              <a:t>‹nr.›</a:t>
            </a:fld>
            <a:endParaRPr lang="nl-NL"/>
          </a:p>
        </p:txBody>
      </p:sp>
    </p:spTree>
    <p:extLst>
      <p:ext uri="{BB962C8B-B14F-4D97-AF65-F5344CB8AC3E}">
        <p14:creationId xmlns:p14="http://schemas.microsoft.com/office/powerpoint/2010/main" val="18729859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grpSp>
        <p:nvGrpSpPr>
          <p:cNvPr id="5" name="Group 4"/>
          <p:cNvGrpSpPr/>
          <p:nvPr userDrawn="1"/>
        </p:nvGrpSpPr>
        <p:grpSpPr>
          <a:xfrm>
            <a:off x="3" y="0"/>
            <a:ext cx="9144000" cy="5143500"/>
            <a:chOff x="4" y="0"/>
            <a:chExt cx="14401800" cy="10799763"/>
          </a:xfrm>
        </p:grpSpPr>
        <p:cxnSp>
          <p:nvCxnSpPr>
            <p:cNvPr id="26" name="Straight Connector 25"/>
            <p:cNvCxnSpPr/>
            <p:nvPr userDrawn="1"/>
          </p:nvCxnSpPr>
          <p:spPr>
            <a:xfrm>
              <a:off x="90003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180209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348139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4" y="1804174"/>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4" y="3620207"/>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4" y="5400633"/>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 y="7169188"/>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4" y="8997091"/>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4" y="9875435"/>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720258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1" name="Rectangle 10"/>
          <p:cNvSpPr/>
          <p:nvPr userDrawn="1"/>
        </p:nvSpPr>
        <p:spPr>
          <a:xfrm>
            <a:off x="0" y="4288491"/>
            <a:ext cx="9144000" cy="855009"/>
          </a:xfrm>
          <a:prstGeom prst="rect">
            <a:avLst/>
          </a:prstGeom>
          <a:solidFill>
            <a:schemeClr val="accent6"/>
          </a:solidFill>
          <a:ln w="25400" cap="rnd" cmpd="sng" algn="ctr">
            <a:noFill/>
            <a:prstDash val="solid"/>
          </a:ln>
        </p:spPr>
        <p:style>
          <a:lnRef idx="2">
            <a:schemeClr val="accent6"/>
          </a:lnRef>
          <a:fillRef idx="1">
            <a:schemeClr val="lt1"/>
          </a:fillRef>
          <a:effectRef idx="0">
            <a:schemeClr val="accent6"/>
          </a:effectRef>
          <a:fontRef idx="minor">
            <a:schemeClr val="dk1"/>
          </a:fontRef>
        </p:style>
        <p:txBody>
          <a:bodyPr lIns="68573" tIns="34286" rIns="68573" bIns="34286" anchor="ctr"/>
          <a:lstStyle/>
          <a:p>
            <a:pPr algn="ctr"/>
            <a:endParaRPr lang="en-US" sz="1350" dirty="0">
              <a:solidFill>
                <a:schemeClr val="dk1"/>
              </a:solidFill>
              <a:latin typeface="Sun Regular"/>
            </a:endParaRPr>
          </a:p>
        </p:txBody>
      </p:sp>
      <p:pic>
        <p:nvPicPr>
          <p:cNvPr id="13" name="ContosoLogo.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62476" y="-17008"/>
            <a:ext cx="2419048" cy="941302"/>
          </a:xfrm>
          <a:prstGeom prst="rect">
            <a:avLst/>
          </a:prstGeom>
          <a:noFill/>
          <a:ln>
            <a:noFill/>
          </a:ln>
        </p:spPr>
      </p:pic>
    </p:spTree>
    <p:extLst>
      <p:ext uri="{BB962C8B-B14F-4D97-AF65-F5344CB8AC3E}">
        <p14:creationId xmlns:p14="http://schemas.microsoft.com/office/powerpoint/2010/main" val="226089412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a:xfrm>
            <a:off x="457200" y="850404"/>
            <a:ext cx="8229600" cy="857250"/>
          </a:xfrm>
        </p:spPr>
        <p:txBody>
          <a:bodyPr>
            <a:normAutofit/>
          </a:bodyPr>
          <a:lstStyle>
            <a:lvl1pPr>
              <a:defRPr sz="2400" b="1">
                <a:latin typeface="Verdana" panose="020B0604030504040204" pitchFamily="34" charset="0"/>
                <a:ea typeface="Verdana" panose="020B0604030504040204" pitchFamily="34" charset="0"/>
                <a:cs typeface="Verdana" panose="020B0604030504040204" pitchFamily="34" charset="0"/>
              </a:defRPr>
            </a:lvl1pPr>
          </a:lstStyle>
          <a:p>
            <a:r>
              <a:rPr lang="nl-NL"/>
              <a:t>Klik om stijl te bewerken</a:t>
            </a:r>
            <a:endParaRPr lang="nl-NL" dirty="0"/>
          </a:p>
        </p:txBody>
      </p:sp>
      <p:sp>
        <p:nvSpPr>
          <p:cNvPr id="3" name="Tijdelijke aanduiding voor inhoud 2"/>
          <p:cNvSpPr>
            <a:spLocks noGrp="1"/>
          </p:cNvSpPr>
          <p:nvPr>
            <p:ph idx="1"/>
          </p:nvPr>
        </p:nvSpPr>
        <p:spPr>
          <a:xfrm>
            <a:off x="457200" y="1707654"/>
            <a:ext cx="8229600" cy="3348372"/>
          </a:xfrm>
        </p:spPr>
        <p:txBody>
          <a:bodyPr/>
          <a:lstStyle>
            <a:lvl1pPr marL="342900" indent="-342900">
              <a:buFont typeface="Wingdings" panose="05000000000000000000" pitchFamily="2" charset="2"/>
              <a:buChar char="§"/>
              <a:defRPr sz="2400">
                <a:latin typeface="Verdana" panose="020B0604030504040204" pitchFamily="34" charset="0"/>
                <a:ea typeface="Verdana" panose="020B0604030504040204" pitchFamily="34" charset="0"/>
                <a:cs typeface="Verdana" panose="020B0604030504040204" pitchFamily="34" charset="0"/>
              </a:defRPr>
            </a:lvl1pPr>
            <a:lvl2pPr>
              <a:defRPr sz="2000">
                <a:latin typeface="Verdana" panose="020B0604030504040204" pitchFamily="34" charset="0"/>
                <a:ea typeface="Verdana" panose="020B0604030504040204" pitchFamily="34" charset="0"/>
                <a:cs typeface="Verdana" panose="020B0604030504040204" pitchFamily="34" charset="0"/>
              </a:defRPr>
            </a:lvl2pPr>
            <a:lvl3pPr marL="1143000" indent="-228600">
              <a:buFont typeface="Wingdings" panose="05000000000000000000" pitchFamily="2" charset="2"/>
              <a:buChar char="§"/>
              <a:defRPr sz="1600">
                <a:latin typeface="Verdana" panose="020B0604030504040204" pitchFamily="34" charset="0"/>
                <a:ea typeface="Verdana" panose="020B0604030504040204" pitchFamily="34" charset="0"/>
                <a:cs typeface="Verdana" panose="020B0604030504040204" pitchFamily="34" charset="0"/>
              </a:defRPr>
            </a:lvl3pPr>
          </a:lstStyle>
          <a:p>
            <a:pPr lvl="0"/>
            <a:r>
              <a:rPr lang="nl-NL"/>
              <a:t>Tekststijl van het model bewerken</a:t>
            </a:r>
          </a:p>
          <a:p>
            <a:pPr lvl="1"/>
            <a:r>
              <a:rPr lang="nl-NL"/>
              <a:t>Tweede niveau</a:t>
            </a:r>
          </a:p>
          <a:p>
            <a:pPr lvl="2"/>
            <a:r>
              <a:rPr lang="nl-NL"/>
              <a:t>Derde niveau</a:t>
            </a:r>
          </a:p>
        </p:txBody>
      </p:sp>
      <p:sp>
        <p:nvSpPr>
          <p:cNvPr id="8" name="Rechthoek 7"/>
          <p:cNvSpPr/>
          <p:nvPr userDrawn="1"/>
        </p:nvSpPr>
        <p:spPr>
          <a:xfrm>
            <a:off x="0" y="735546"/>
            <a:ext cx="9144000" cy="10801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231947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3" name="Picture Placeholder 2"/>
          <p:cNvSpPr>
            <a:spLocks noGrp="1"/>
          </p:cNvSpPr>
          <p:nvPr>
            <p:ph type="pic" sz="quarter" idx="16"/>
          </p:nvPr>
        </p:nvSpPr>
        <p:spPr>
          <a:xfrm>
            <a:off x="0" y="0"/>
            <a:ext cx="9144000" cy="5143500"/>
          </a:xfrm>
          <a:prstGeom prst="rect">
            <a:avLst/>
          </a:prstGeom>
        </p:spPr>
        <p:txBody>
          <a:bodyPr vert="horz"/>
          <a:lstStyle/>
          <a:p>
            <a:endParaRPr lang="en-US"/>
          </a:p>
        </p:txBody>
      </p:sp>
      <p:grpSp>
        <p:nvGrpSpPr>
          <p:cNvPr id="27" name="Group 26"/>
          <p:cNvGrpSpPr/>
          <p:nvPr userDrawn="1"/>
        </p:nvGrpSpPr>
        <p:grpSpPr>
          <a:xfrm>
            <a:off x="3" y="0"/>
            <a:ext cx="9144000" cy="5143500"/>
            <a:chOff x="4" y="0"/>
            <a:chExt cx="14401800" cy="10799763"/>
          </a:xfrm>
        </p:grpSpPr>
        <p:cxnSp>
          <p:nvCxnSpPr>
            <p:cNvPr id="29" name="Straight Connector 28"/>
            <p:cNvCxnSpPr/>
            <p:nvPr userDrawn="1"/>
          </p:nvCxnSpPr>
          <p:spPr>
            <a:xfrm>
              <a:off x="180209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90003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1348139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4" y="1804174"/>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4" y="3620207"/>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 y="5400633"/>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4" y="7169188"/>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4" y="8997091"/>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4" y="9875435"/>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720258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5" name="Picture Placeholder 4"/>
          <p:cNvSpPr>
            <a:spLocks noGrp="1"/>
          </p:cNvSpPr>
          <p:nvPr>
            <p:ph type="pic" sz="quarter" idx="17"/>
          </p:nvPr>
        </p:nvSpPr>
        <p:spPr>
          <a:xfrm>
            <a:off x="0" y="0"/>
            <a:ext cx="9144000" cy="862013"/>
          </a:xfrm>
          <a:prstGeom prst="rect">
            <a:avLst/>
          </a:prstGeom>
          <a:solidFill>
            <a:srgbClr val="89B200"/>
          </a:solidFill>
          <a:ln>
            <a:noFill/>
          </a:ln>
        </p:spPr>
        <p:txBody>
          <a:bodyPr vert="horz"/>
          <a:lstStyle/>
          <a:p>
            <a:endParaRPr lang="en-US"/>
          </a:p>
        </p:txBody>
      </p:sp>
    </p:spTree>
    <p:extLst>
      <p:ext uri="{BB962C8B-B14F-4D97-AF65-F5344CB8AC3E}">
        <p14:creationId xmlns:p14="http://schemas.microsoft.com/office/powerpoint/2010/main" val="4210929025"/>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grpSp>
        <p:nvGrpSpPr>
          <p:cNvPr id="27" name="Group 26"/>
          <p:cNvGrpSpPr/>
          <p:nvPr userDrawn="1"/>
        </p:nvGrpSpPr>
        <p:grpSpPr>
          <a:xfrm>
            <a:off x="3" y="0"/>
            <a:ext cx="9144000" cy="5143500"/>
            <a:chOff x="4" y="0"/>
            <a:chExt cx="14401800" cy="10799763"/>
          </a:xfrm>
        </p:grpSpPr>
        <p:cxnSp>
          <p:nvCxnSpPr>
            <p:cNvPr id="28" name="Straight Connector 27"/>
            <p:cNvCxnSpPr/>
            <p:nvPr userDrawn="1"/>
          </p:nvCxnSpPr>
          <p:spPr>
            <a:xfrm>
              <a:off x="90003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180209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1348139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4" y="1804174"/>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4" y="3620207"/>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 y="5400633"/>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4" y="7169188"/>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4" y="8997091"/>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4" y="9875435"/>
              <a:ext cx="1440180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7202589" y="0"/>
              <a:ext cx="0" cy="1079976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8" name="Titel 1"/>
          <p:cNvSpPr>
            <a:spLocks noGrp="1"/>
          </p:cNvSpPr>
          <p:nvPr>
            <p:ph type="ctrTitle"/>
          </p:nvPr>
        </p:nvSpPr>
        <p:spPr>
          <a:xfrm>
            <a:off x="1143813" y="1721259"/>
            <a:ext cx="7417088" cy="700115"/>
          </a:xfrm>
          <a:prstGeom prst="rect">
            <a:avLst/>
          </a:prstGeom>
        </p:spPr>
        <p:txBody>
          <a:bodyPr lIns="0" tIns="0" rIns="0" bIns="0">
            <a:noAutofit/>
          </a:bodyPr>
          <a:lstStyle>
            <a:lvl1pPr algn="ctr">
              <a:lnSpc>
                <a:spcPct val="100000"/>
              </a:lnSpc>
              <a:defRPr sz="1425" b="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nl-NL" dirty="0"/>
              <a:t>Klik om de stijl te bewerken</a:t>
            </a:r>
          </a:p>
        </p:txBody>
      </p:sp>
      <p:sp>
        <p:nvSpPr>
          <p:cNvPr id="19" name="Ondertitel 2"/>
          <p:cNvSpPr>
            <a:spLocks noGrp="1"/>
          </p:cNvSpPr>
          <p:nvPr>
            <p:ph type="subTitle" idx="1"/>
          </p:nvPr>
        </p:nvSpPr>
        <p:spPr>
          <a:xfrm>
            <a:off x="1142153" y="2580077"/>
            <a:ext cx="7411212" cy="834694"/>
          </a:xfrm>
          <a:prstGeom prst="rect">
            <a:avLst/>
          </a:prstGeom>
        </p:spPr>
        <p:txBody>
          <a:bodyPr lIns="0" tIns="0" rIns="58055" bIns="0">
            <a:noAutofit/>
          </a:bodyPr>
          <a:lstStyle>
            <a:lvl1pPr marL="0" indent="0" algn="ctr">
              <a:lnSpc>
                <a:spcPct val="100000"/>
              </a:lnSpc>
              <a:buNone/>
              <a:defRPr sz="975" b="1">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vl2pPr marL="217707" indent="0" algn="ctr">
              <a:buNone/>
              <a:defRPr>
                <a:solidFill>
                  <a:schemeClr val="tx1">
                    <a:tint val="75000"/>
                  </a:schemeClr>
                </a:solidFill>
              </a:defRPr>
            </a:lvl2pPr>
            <a:lvl3pPr marL="435415" indent="0" algn="ctr">
              <a:buNone/>
              <a:defRPr>
                <a:solidFill>
                  <a:schemeClr val="tx1">
                    <a:tint val="75000"/>
                  </a:schemeClr>
                </a:solidFill>
              </a:defRPr>
            </a:lvl3pPr>
            <a:lvl4pPr marL="653122" indent="0" algn="ctr">
              <a:buNone/>
              <a:defRPr>
                <a:solidFill>
                  <a:schemeClr val="tx1">
                    <a:tint val="75000"/>
                  </a:schemeClr>
                </a:solidFill>
              </a:defRPr>
            </a:lvl4pPr>
            <a:lvl5pPr marL="870829" indent="0" algn="ctr">
              <a:buNone/>
              <a:defRPr>
                <a:solidFill>
                  <a:schemeClr val="tx1">
                    <a:tint val="75000"/>
                  </a:schemeClr>
                </a:solidFill>
              </a:defRPr>
            </a:lvl5pPr>
            <a:lvl6pPr marL="1088536" indent="0" algn="ctr">
              <a:buNone/>
              <a:defRPr>
                <a:solidFill>
                  <a:schemeClr val="tx1">
                    <a:tint val="75000"/>
                  </a:schemeClr>
                </a:solidFill>
              </a:defRPr>
            </a:lvl6pPr>
            <a:lvl7pPr marL="1306244" indent="0" algn="ctr">
              <a:buNone/>
              <a:defRPr>
                <a:solidFill>
                  <a:schemeClr val="tx1">
                    <a:tint val="75000"/>
                  </a:schemeClr>
                </a:solidFill>
              </a:defRPr>
            </a:lvl7pPr>
            <a:lvl8pPr marL="1523951" indent="0" algn="ctr">
              <a:buNone/>
              <a:defRPr>
                <a:solidFill>
                  <a:schemeClr val="tx1">
                    <a:tint val="75000"/>
                  </a:schemeClr>
                </a:solidFill>
              </a:defRPr>
            </a:lvl8pPr>
            <a:lvl9pPr marL="1741658" indent="0" algn="ctr">
              <a:buNone/>
              <a:defRPr>
                <a:solidFill>
                  <a:schemeClr val="tx1">
                    <a:tint val="75000"/>
                  </a:schemeClr>
                </a:solidFill>
              </a:defRPr>
            </a:lvl9pPr>
          </a:lstStyle>
          <a:p>
            <a:r>
              <a:rPr lang="nl-NL" dirty="0"/>
              <a:t>Klik om de ondertitelstijl van het model te bewerken</a:t>
            </a:r>
          </a:p>
        </p:txBody>
      </p:sp>
    </p:spTree>
    <p:extLst>
      <p:ext uri="{BB962C8B-B14F-4D97-AF65-F5344CB8AC3E}">
        <p14:creationId xmlns:p14="http://schemas.microsoft.com/office/powerpoint/2010/main" val="397666571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Up: 1 Left, 2 Right">
    <p:spTree>
      <p:nvGrpSpPr>
        <p:cNvPr id="1" name=""/>
        <p:cNvGrpSpPr/>
        <p:nvPr/>
      </p:nvGrpSpPr>
      <p:grpSpPr>
        <a:xfrm>
          <a:off x="0" y="0"/>
          <a:ext cx="0" cy="0"/>
          <a:chOff x="0" y="0"/>
          <a:chExt cx="0" cy="0"/>
        </a:xfrm>
      </p:grpSpPr>
      <p:sp>
        <p:nvSpPr>
          <p:cNvPr id="13" name="Rectangle 8"/>
          <p:cNvSpPr>
            <a:spLocks noGrp="1"/>
          </p:cNvSpPr>
          <p:nvPr>
            <p:ph type="body" sz="quarter" idx="13" hasCustomPrompt="1"/>
          </p:nvPr>
        </p:nvSpPr>
        <p:spPr>
          <a:xfrm>
            <a:off x="304800" y="268845"/>
            <a:ext cx="3965448" cy="188595"/>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4" name="Rectangle 11"/>
          <p:cNvSpPr>
            <a:spLocks noGrp="1"/>
          </p:cNvSpPr>
          <p:nvPr>
            <p:ph sz="quarter" idx="15"/>
          </p:nvPr>
        </p:nvSpPr>
        <p:spPr>
          <a:xfrm>
            <a:off x="304800" y="457200"/>
            <a:ext cx="3962400" cy="4229100"/>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6" name="Rectangle 8"/>
          <p:cNvSpPr>
            <a:spLocks noGrp="1"/>
          </p:cNvSpPr>
          <p:nvPr>
            <p:ph type="body" sz="quarter" idx="16" hasCustomPrompt="1"/>
          </p:nvPr>
        </p:nvSpPr>
        <p:spPr>
          <a:xfrm>
            <a:off x="4419600" y="285750"/>
            <a:ext cx="39624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7" name="Rectangle 11"/>
          <p:cNvSpPr>
            <a:spLocks noGrp="1"/>
          </p:cNvSpPr>
          <p:nvPr>
            <p:ph sz="quarter" idx="17"/>
          </p:nvPr>
        </p:nvSpPr>
        <p:spPr>
          <a:xfrm>
            <a:off x="4419600" y="457200"/>
            <a:ext cx="3962400" cy="2029968"/>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9" name="Rectangle 8"/>
          <p:cNvSpPr>
            <a:spLocks noGrp="1"/>
          </p:cNvSpPr>
          <p:nvPr>
            <p:ph type="body" sz="quarter" idx="18" hasCustomPrompt="1"/>
          </p:nvPr>
        </p:nvSpPr>
        <p:spPr>
          <a:xfrm>
            <a:off x="4416552" y="2489454"/>
            <a:ext cx="3965448"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20" name="Rectangle 11"/>
          <p:cNvSpPr>
            <a:spLocks noGrp="1"/>
          </p:cNvSpPr>
          <p:nvPr>
            <p:ph sz="quarter" idx="19"/>
          </p:nvPr>
        </p:nvSpPr>
        <p:spPr>
          <a:xfrm>
            <a:off x="4416552" y="2660904"/>
            <a:ext cx="3965448" cy="2029968"/>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Tree>
    <p:extLst>
      <p:ext uri="{BB962C8B-B14F-4D97-AF65-F5344CB8AC3E}">
        <p14:creationId xmlns:p14="http://schemas.microsoft.com/office/powerpoint/2010/main" val="13513938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3-Up: 1 Top, 2 Bottom">
    <p:spTree>
      <p:nvGrpSpPr>
        <p:cNvPr id="1" name=""/>
        <p:cNvGrpSpPr/>
        <p:nvPr/>
      </p:nvGrpSpPr>
      <p:grpSpPr>
        <a:xfrm>
          <a:off x="0" y="0"/>
          <a:ext cx="0" cy="0"/>
          <a:chOff x="0" y="0"/>
          <a:chExt cx="0" cy="0"/>
        </a:xfrm>
      </p:grpSpPr>
      <p:sp>
        <p:nvSpPr>
          <p:cNvPr id="28" name="Rectangle 2"/>
          <p:cNvSpPr>
            <a:spLocks noGrp="1"/>
          </p:cNvSpPr>
          <p:nvPr>
            <p:ph type="title"/>
          </p:nvPr>
        </p:nvSpPr>
        <p:spPr>
          <a:xfrm rot="16200000">
            <a:off x="3800475" y="-1819275"/>
            <a:ext cx="400050" cy="5867400"/>
          </a:xfrm>
          <a:prstGeom prst="rect">
            <a:avLst/>
          </a:prstGeom>
        </p:spPr>
        <p:txBody>
          <a:bodyPr lIns="91431" tIns="45715" rIns="91431" bIns="45715"/>
          <a:lstStyle/>
          <a:p>
            <a:r>
              <a:rPr lang="nl-NL"/>
              <a:t>Click to edit Master title style</a:t>
            </a:r>
            <a:endParaRPr lang="en-US"/>
          </a:p>
        </p:txBody>
      </p:sp>
      <p:sp>
        <p:nvSpPr>
          <p:cNvPr id="13" name="Rectangle 8"/>
          <p:cNvSpPr>
            <a:spLocks noGrp="1"/>
          </p:cNvSpPr>
          <p:nvPr>
            <p:ph type="body" sz="quarter" idx="13" hasCustomPrompt="1"/>
          </p:nvPr>
        </p:nvSpPr>
        <p:spPr>
          <a:xfrm>
            <a:off x="304800" y="285750"/>
            <a:ext cx="80772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5" name="Rectangle 11"/>
          <p:cNvSpPr>
            <a:spLocks noGrp="1"/>
          </p:cNvSpPr>
          <p:nvPr>
            <p:ph sz="quarter" idx="15"/>
          </p:nvPr>
        </p:nvSpPr>
        <p:spPr>
          <a:xfrm>
            <a:off x="301753" y="457200"/>
            <a:ext cx="8074152" cy="2029968"/>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7" name="Rectangle 8"/>
          <p:cNvSpPr>
            <a:spLocks noGrp="1"/>
          </p:cNvSpPr>
          <p:nvPr>
            <p:ph type="body" sz="quarter" idx="16" hasCustomPrompt="1"/>
          </p:nvPr>
        </p:nvSpPr>
        <p:spPr>
          <a:xfrm>
            <a:off x="301752" y="2489454"/>
            <a:ext cx="3965448"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8" name="Rectangle 11"/>
          <p:cNvSpPr>
            <a:spLocks noGrp="1"/>
          </p:cNvSpPr>
          <p:nvPr>
            <p:ph sz="quarter" idx="17"/>
          </p:nvPr>
        </p:nvSpPr>
        <p:spPr>
          <a:xfrm>
            <a:off x="301752" y="2660904"/>
            <a:ext cx="3965448" cy="2029968"/>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21" name="Rectangle 8"/>
          <p:cNvSpPr>
            <a:spLocks noGrp="1"/>
          </p:cNvSpPr>
          <p:nvPr>
            <p:ph type="body" sz="quarter" idx="20" hasCustomPrompt="1"/>
          </p:nvPr>
        </p:nvSpPr>
        <p:spPr>
          <a:xfrm>
            <a:off x="4416552" y="2489454"/>
            <a:ext cx="3965448"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23" name="Rectangle 11"/>
          <p:cNvSpPr>
            <a:spLocks noGrp="1"/>
          </p:cNvSpPr>
          <p:nvPr>
            <p:ph sz="quarter" idx="21"/>
          </p:nvPr>
        </p:nvSpPr>
        <p:spPr>
          <a:xfrm>
            <a:off x="4416552" y="2660904"/>
            <a:ext cx="3965448" cy="2029968"/>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9" name="Rectangle 19"/>
          <p:cNvSpPr>
            <a:spLocks noGrp="1"/>
          </p:cNvSpPr>
          <p:nvPr>
            <p:ph type="dt" sz="half" idx="22"/>
          </p:nvPr>
        </p:nvSpPr>
        <p:spPr>
          <a:xfrm>
            <a:off x="7010400" y="57150"/>
            <a:ext cx="1371600" cy="171450"/>
          </a:xfrm>
          <a:prstGeom prst="rect">
            <a:avLst/>
          </a:prstGeom>
        </p:spPr>
        <p:txBody>
          <a:bodyPr lIns="91431" tIns="45715" rIns="91431" bIns="45715"/>
          <a:lstStyle>
            <a:lvl1pPr>
              <a:defRPr>
                <a:latin typeface="Verdana"/>
              </a:defRPr>
            </a:lvl1pPr>
            <a:extLst/>
          </a:lstStyle>
          <a:p>
            <a:pPr algn="r"/>
            <a:fld id="{FEC9D3F2-7140-49B9-866C-D21246A5836E}" type="datetime1">
              <a:rPr lang="en-US" smtClean="0"/>
              <a:pPr algn="r"/>
              <a:t>3/6/2020</a:t>
            </a:fld>
            <a:endParaRPr lang="en-US" dirty="0"/>
          </a:p>
        </p:txBody>
      </p:sp>
      <p:sp>
        <p:nvSpPr>
          <p:cNvPr id="20" name="Rectangle 20"/>
          <p:cNvSpPr>
            <a:spLocks noGrp="1"/>
          </p:cNvSpPr>
          <p:nvPr>
            <p:ph type="sldNum" sz="quarter" idx="23"/>
          </p:nvPr>
        </p:nvSpPr>
        <p:spPr>
          <a:xfrm>
            <a:off x="6504432" y="4855465"/>
            <a:ext cx="990600" cy="228600"/>
          </a:xfrm>
          <a:prstGeom prst="rect">
            <a:avLst/>
          </a:prstGeom>
        </p:spPr>
        <p:txBody>
          <a:bodyPr lIns="91431" tIns="45715" rIns="91431" bIns="45715"/>
          <a:lstStyle>
            <a:lvl1pPr>
              <a:defRPr>
                <a:latin typeface="Verdana"/>
              </a:defRPr>
            </a:lvl1pPr>
            <a:extLst/>
          </a:lstStyle>
          <a:p>
            <a:pPr algn="r"/>
            <a:fld id="{256D3EEF-DE4E-429D-8EC4-DDC531AFF587}" type="slidenum">
              <a:rPr lang="en-US" sz="750" smtClean="0"/>
              <a:pPr algn="r"/>
              <a:t>‹nr.›</a:t>
            </a:fld>
            <a:endParaRPr lang="en-US" dirty="0"/>
          </a:p>
        </p:txBody>
      </p:sp>
      <p:sp>
        <p:nvSpPr>
          <p:cNvPr id="22" name="Rectangle 22"/>
          <p:cNvSpPr>
            <a:spLocks noGrp="1"/>
          </p:cNvSpPr>
          <p:nvPr>
            <p:ph type="ftr" sz="quarter" idx="24"/>
          </p:nvPr>
        </p:nvSpPr>
        <p:spPr>
          <a:xfrm>
            <a:off x="2705101" y="4857750"/>
            <a:ext cx="3733800" cy="228600"/>
          </a:xfrm>
          <a:prstGeom prst="rect">
            <a:avLst/>
          </a:prstGeom>
        </p:spPr>
        <p:txBody>
          <a:bodyPr lIns="91431" tIns="45715" rIns="91431" bIns="45715"/>
          <a:lstStyle>
            <a:lvl1pPr>
              <a:defRPr>
                <a:latin typeface="Verdana"/>
              </a:defRPr>
            </a:lvl1pPr>
            <a:extLst/>
          </a:lstStyle>
          <a:p>
            <a:endParaRPr lang="en-US" dirty="0"/>
          </a:p>
        </p:txBody>
      </p:sp>
    </p:spTree>
    <p:extLst>
      <p:ext uri="{BB962C8B-B14F-4D97-AF65-F5344CB8AC3E}">
        <p14:creationId xmlns:p14="http://schemas.microsoft.com/office/powerpoint/2010/main" val="293094231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4-Up">
    <p:spTree>
      <p:nvGrpSpPr>
        <p:cNvPr id="1" name=""/>
        <p:cNvGrpSpPr/>
        <p:nvPr/>
      </p:nvGrpSpPr>
      <p:grpSpPr>
        <a:xfrm>
          <a:off x="0" y="0"/>
          <a:ext cx="0" cy="0"/>
          <a:chOff x="0" y="0"/>
          <a:chExt cx="0" cy="0"/>
        </a:xfrm>
      </p:grpSpPr>
      <p:sp>
        <p:nvSpPr>
          <p:cNvPr id="19" name="Rectangle 2"/>
          <p:cNvSpPr>
            <a:spLocks noGrp="1"/>
          </p:cNvSpPr>
          <p:nvPr>
            <p:ph type="title"/>
          </p:nvPr>
        </p:nvSpPr>
        <p:spPr>
          <a:xfrm rot="16200000">
            <a:off x="3800475" y="-1819275"/>
            <a:ext cx="400050" cy="5867400"/>
          </a:xfrm>
          <a:prstGeom prst="rect">
            <a:avLst/>
          </a:prstGeom>
        </p:spPr>
        <p:txBody>
          <a:bodyPr lIns="91431" tIns="45715" rIns="91431" bIns="45715"/>
          <a:lstStyle/>
          <a:p>
            <a:r>
              <a:rPr lang="nl-NL"/>
              <a:t>Click to edit Master title style</a:t>
            </a:r>
            <a:endParaRPr lang="en-US"/>
          </a:p>
        </p:txBody>
      </p:sp>
      <p:sp>
        <p:nvSpPr>
          <p:cNvPr id="16" name="Rectangle 8"/>
          <p:cNvSpPr>
            <a:spLocks noGrp="1"/>
          </p:cNvSpPr>
          <p:nvPr>
            <p:ph type="body" sz="quarter" idx="13" hasCustomPrompt="1"/>
          </p:nvPr>
        </p:nvSpPr>
        <p:spPr>
          <a:xfrm>
            <a:off x="304800" y="285750"/>
            <a:ext cx="39624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7" name="Rectangle 11"/>
          <p:cNvSpPr>
            <a:spLocks noGrp="1"/>
          </p:cNvSpPr>
          <p:nvPr>
            <p:ph sz="quarter" idx="15"/>
          </p:nvPr>
        </p:nvSpPr>
        <p:spPr>
          <a:xfrm>
            <a:off x="304800" y="457200"/>
            <a:ext cx="3962400" cy="2029968"/>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8" name="Rectangle 8"/>
          <p:cNvSpPr>
            <a:spLocks noGrp="1"/>
          </p:cNvSpPr>
          <p:nvPr>
            <p:ph type="body" sz="quarter" idx="16" hasCustomPrompt="1"/>
          </p:nvPr>
        </p:nvSpPr>
        <p:spPr>
          <a:xfrm>
            <a:off x="301752" y="2489454"/>
            <a:ext cx="3965448"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20" name="Rectangle 11"/>
          <p:cNvSpPr>
            <a:spLocks noGrp="1"/>
          </p:cNvSpPr>
          <p:nvPr>
            <p:ph sz="quarter" idx="17"/>
          </p:nvPr>
        </p:nvSpPr>
        <p:spPr>
          <a:xfrm>
            <a:off x="301752" y="2660904"/>
            <a:ext cx="3965448" cy="2029968"/>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21" name="Rectangle 8"/>
          <p:cNvSpPr>
            <a:spLocks noGrp="1"/>
          </p:cNvSpPr>
          <p:nvPr>
            <p:ph type="body" sz="quarter" idx="18" hasCustomPrompt="1"/>
          </p:nvPr>
        </p:nvSpPr>
        <p:spPr>
          <a:xfrm>
            <a:off x="4419600" y="285750"/>
            <a:ext cx="39624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24" name="Rectangle 11"/>
          <p:cNvSpPr>
            <a:spLocks noGrp="1"/>
          </p:cNvSpPr>
          <p:nvPr>
            <p:ph sz="quarter" idx="19"/>
          </p:nvPr>
        </p:nvSpPr>
        <p:spPr>
          <a:xfrm>
            <a:off x="4419600" y="457200"/>
            <a:ext cx="3962400" cy="2029968"/>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25" name="Rectangle 8"/>
          <p:cNvSpPr>
            <a:spLocks noGrp="1"/>
          </p:cNvSpPr>
          <p:nvPr>
            <p:ph type="body" sz="quarter" idx="20" hasCustomPrompt="1"/>
          </p:nvPr>
        </p:nvSpPr>
        <p:spPr>
          <a:xfrm>
            <a:off x="4416552" y="2489454"/>
            <a:ext cx="3965448"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26" name="Rectangle 11"/>
          <p:cNvSpPr>
            <a:spLocks noGrp="1"/>
          </p:cNvSpPr>
          <p:nvPr>
            <p:ph sz="quarter" idx="21"/>
          </p:nvPr>
        </p:nvSpPr>
        <p:spPr>
          <a:xfrm>
            <a:off x="4416552" y="2660904"/>
            <a:ext cx="3965448" cy="2029968"/>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23" name="Rectangle 23"/>
          <p:cNvSpPr>
            <a:spLocks noGrp="1"/>
          </p:cNvSpPr>
          <p:nvPr>
            <p:ph type="dt" sz="half" idx="22"/>
          </p:nvPr>
        </p:nvSpPr>
        <p:spPr>
          <a:xfrm>
            <a:off x="7010400" y="57150"/>
            <a:ext cx="1371600" cy="171450"/>
          </a:xfrm>
          <a:prstGeom prst="rect">
            <a:avLst/>
          </a:prstGeom>
        </p:spPr>
        <p:txBody>
          <a:bodyPr lIns="91431" tIns="45715" rIns="91431" bIns="45715"/>
          <a:lstStyle>
            <a:lvl1pPr>
              <a:defRPr>
                <a:latin typeface="Verdana"/>
              </a:defRPr>
            </a:lvl1pPr>
            <a:extLst/>
          </a:lstStyle>
          <a:p>
            <a:pPr algn="r"/>
            <a:fld id="{CBEC585F-C108-48D6-9331-6628A0FBB73B}" type="datetime1">
              <a:rPr lang="en-US" smtClean="0"/>
              <a:pPr algn="r"/>
              <a:t>3/6/2020</a:t>
            </a:fld>
            <a:endParaRPr lang="en-US" dirty="0"/>
          </a:p>
        </p:txBody>
      </p:sp>
      <p:sp>
        <p:nvSpPr>
          <p:cNvPr id="27" name="Rectangle 27"/>
          <p:cNvSpPr>
            <a:spLocks noGrp="1"/>
          </p:cNvSpPr>
          <p:nvPr>
            <p:ph type="sldNum" sz="quarter" idx="23"/>
          </p:nvPr>
        </p:nvSpPr>
        <p:spPr>
          <a:xfrm>
            <a:off x="6504432" y="4855465"/>
            <a:ext cx="990600" cy="228600"/>
          </a:xfrm>
          <a:prstGeom prst="rect">
            <a:avLst/>
          </a:prstGeom>
        </p:spPr>
        <p:txBody>
          <a:bodyPr lIns="91431" tIns="45715" rIns="91431" bIns="45715"/>
          <a:lstStyle>
            <a:lvl1pPr>
              <a:defRPr>
                <a:latin typeface="Verdana"/>
              </a:defRPr>
            </a:lvl1pPr>
            <a:extLst/>
          </a:lstStyle>
          <a:p>
            <a:pPr algn="r"/>
            <a:fld id="{256D3EEF-DE4E-429D-8EC4-DDC531AFF587}" type="slidenum">
              <a:rPr lang="en-US" sz="750" smtClean="0"/>
              <a:pPr algn="r"/>
              <a:t>‹nr.›</a:t>
            </a:fld>
            <a:endParaRPr lang="en-US" dirty="0"/>
          </a:p>
        </p:txBody>
      </p:sp>
      <p:sp>
        <p:nvSpPr>
          <p:cNvPr id="28" name="Rectangle 28"/>
          <p:cNvSpPr>
            <a:spLocks noGrp="1"/>
          </p:cNvSpPr>
          <p:nvPr>
            <p:ph type="ftr" sz="quarter" idx="24"/>
          </p:nvPr>
        </p:nvSpPr>
        <p:spPr>
          <a:xfrm>
            <a:off x="2705101" y="4857750"/>
            <a:ext cx="3733800" cy="228600"/>
          </a:xfrm>
          <a:prstGeom prst="rect">
            <a:avLst/>
          </a:prstGeom>
        </p:spPr>
        <p:txBody>
          <a:bodyPr lIns="91431" tIns="45715" rIns="91431" bIns="45715"/>
          <a:lstStyle>
            <a:lvl1pPr>
              <a:defRPr>
                <a:latin typeface="Verdana"/>
              </a:defRPr>
            </a:lvl1pPr>
            <a:extLst/>
          </a:lstStyle>
          <a:p>
            <a:endParaRPr lang="en-US" dirty="0"/>
          </a:p>
        </p:txBody>
      </p:sp>
    </p:spTree>
    <p:extLst>
      <p:ext uri="{BB962C8B-B14F-4D97-AF65-F5344CB8AC3E}">
        <p14:creationId xmlns:p14="http://schemas.microsoft.com/office/powerpoint/2010/main" val="354531567"/>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4-Up: 1 Left, 3 Right">
    <p:spTree>
      <p:nvGrpSpPr>
        <p:cNvPr id="1" name=""/>
        <p:cNvGrpSpPr/>
        <p:nvPr/>
      </p:nvGrpSpPr>
      <p:grpSpPr>
        <a:xfrm>
          <a:off x="0" y="0"/>
          <a:ext cx="0" cy="0"/>
          <a:chOff x="0" y="0"/>
          <a:chExt cx="0" cy="0"/>
        </a:xfrm>
      </p:grpSpPr>
      <p:sp>
        <p:nvSpPr>
          <p:cNvPr id="4" name="Rectangle 2"/>
          <p:cNvSpPr>
            <a:spLocks noGrp="1"/>
          </p:cNvSpPr>
          <p:nvPr>
            <p:ph type="title"/>
          </p:nvPr>
        </p:nvSpPr>
        <p:spPr>
          <a:xfrm rot="16200000">
            <a:off x="3800475" y="-1819275"/>
            <a:ext cx="400050" cy="5867400"/>
          </a:xfrm>
          <a:prstGeom prst="rect">
            <a:avLst/>
          </a:prstGeom>
        </p:spPr>
        <p:txBody>
          <a:bodyPr lIns="91431" tIns="45715" rIns="91431" bIns="45715"/>
          <a:lstStyle/>
          <a:p>
            <a:r>
              <a:rPr lang="nl-NL"/>
              <a:t>Click to edit Master title style</a:t>
            </a:r>
            <a:endParaRPr lang="en-US"/>
          </a:p>
        </p:txBody>
      </p:sp>
      <p:sp>
        <p:nvSpPr>
          <p:cNvPr id="10" name="Rectangle 8"/>
          <p:cNvSpPr>
            <a:spLocks noGrp="1"/>
          </p:cNvSpPr>
          <p:nvPr>
            <p:ph type="body" sz="quarter" idx="14" hasCustomPrompt="1"/>
          </p:nvPr>
        </p:nvSpPr>
        <p:spPr>
          <a:xfrm>
            <a:off x="4419600" y="285750"/>
            <a:ext cx="39624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8" name="Rectangle 11"/>
          <p:cNvSpPr>
            <a:spLocks noGrp="1"/>
          </p:cNvSpPr>
          <p:nvPr>
            <p:ph sz="quarter" idx="16"/>
          </p:nvPr>
        </p:nvSpPr>
        <p:spPr>
          <a:xfrm>
            <a:off x="4419600" y="457200"/>
            <a:ext cx="3962400" cy="1296162"/>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9" name="Rectangle 8"/>
          <p:cNvSpPr>
            <a:spLocks noGrp="1"/>
          </p:cNvSpPr>
          <p:nvPr>
            <p:ph type="body" sz="quarter" idx="13" hasCustomPrompt="1"/>
          </p:nvPr>
        </p:nvSpPr>
        <p:spPr>
          <a:xfrm>
            <a:off x="304800" y="285750"/>
            <a:ext cx="3965448"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20" name="Rectangle 11"/>
          <p:cNvSpPr>
            <a:spLocks noGrp="1"/>
          </p:cNvSpPr>
          <p:nvPr>
            <p:ph sz="quarter" idx="15"/>
          </p:nvPr>
        </p:nvSpPr>
        <p:spPr>
          <a:xfrm>
            <a:off x="304800" y="457200"/>
            <a:ext cx="3962400" cy="4229100"/>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2" name="Rectangle 8"/>
          <p:cNvSpPr>
            <a:spLocks noGrp="1"/>
          </p:cNvSpPr>
          <p:nvPr>
            <p:ph type="body" sz="quarter" idx="17" hasCustomPrompt="1"/>
          </p:nvPr>
        </p:nvSpPr>
        <p:spPr>
          <a:xfrm>
            <a:off x="4416552" y="1755648"/>
            <a:ext cx="39624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3" name="Rectangle 11"/>
          <p:cNvSpPr>
            <a:spLocks noGrp="1"/>
          </p:cNvSpPr>
          <p:nvPr>
            <p:ph sz="quarter" idx="18"/>
          </p:nvPr>
        </p:nvSpPr>
        <p:spPr>
          <a:xfrm>
            <a:off x="4416552" y="1927098"/>
            <a:ext cx="3962400" cy="1296162"/>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4" name="Rectangle 8"/>
          <p:cNvSpPr>
            <a:spLocks noGrp="1"/>
          </p:cNvSpPr>
          <p:nvPr>
            <p:ph type="body" sz="quarter" idx="19" hasCustomPrompt="1"/>
          </p:nvPr>
        </p:nvSpPr>
        <p:spPr>
          <a:xfrm>
            <a:off x="4419600" y="3218688"/>
            <a:ext cx="39624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5" name="Rectangle 11"/>
          <p:cNvSpPr>
            <a:spLocks noGrp="1"/>
          </p:cNvSpPr>
          <p:nvPr>
            <p:ph sz="quarter" idx="20"/>
          </p:nvPr>
        </p:nvSpPr>
        <p:spPr>
          <a:xfrm>
            <a:off x="4419600" y="3390138"/>
            <a:ext cx="3962400" cy="1296162"/>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7" name="Rectangle 17"/>
          <p:cNvSpPr>
            <a:spLocks noGrp="1"/>
          </p:cNvSpPr>
          <p:nvPr>
            <p:ph type="dt" sz="half" idx="21"/>
          </p:nvPr>
        </p:nvSpPr>
        <p:spPr>
          <a:xfrm>
            <a:off x="7010400" y="57150"/>
            <a:ext cx="1371600" cy="171450"/>
          </a:xfrm>
          <a:prstGeom prst="rect">
            <a:avLst/>
          </a:prstGeom>
        </p:spPr>
        <p:txBody>
          <a:bodyPr lIns="91431" tIns="45715" rIns="91431" bIns="45715"/>
          <a:lstStyle>
            <a:lvl1pPr>
              <a:defRPr>
                <a:latin typeface="Verdana"/>
              </a:defRPr>
            </a:lvl1pPr>
            <a:extLst/>
          </a:lstStyle>
          <a:p>
            <a:pPr algn="r"/>
            <a:fld id="{7293A964-5F5E-47DC-ABD9-08A6A9FFD04F}" type="datetime1">
              <a:rPr lang="en-US" smtClean="0"/>
              <a:pPr algn="r"/>
              <a:t>3/6/2020</a:t>
            </a:fld>
            <a:endParaRPr lang="en-US" dirty="0"/>
          </a:p>
        </p:txBody>
      </p:sp>
      <p:sp>
        <p:nvSpPr>
          <p:cNvPr id="18" name="Rectangle 18"/>
          <p:cNvSpPr>
            <a:spLocks noGrp="1"/>
          </p:cNvSpPr>
          <p:nvPr>
            <p:ph type="sldNum" sz="quarter" idx="22"/>
          </p:nvPr>
        </p:nvSpPr>
        <p:spPr>
          <a:xfrm>
            <a:off x="6504432" y="4855465"/>
            <a:ext cx="990600" cy="228600"/>
          </a:xfrm>
          <a:prstGeom prst="rect">
            <a:avLst/>
          </a:prstGeom>
        </p:spPr>
        <p:txBody>
          <a:bodyPr lIns="91431" tIns="45715" rIns="91431" bIns="45715"/>
          <a:lstStyle>
            <a:lvl1pPr>
              <a:defRPr>
                <a:latin typeface="Verdana"/>
              </a:defRPr>
            </a:lvl1pPr>
            <a:extLst/>
          </a:lstStyle>
          <a:p>
            <a:pPr algn="r"/>
            <a:fld id="{256D3EEF-DE4E-429D-8EC4-DDC531AFF587}" type="slidenum">
              <a:rPr lang="en-US" sz="750" smtClean="0"/>
              <a:pPr algn="r"/>
              <a:t>‹nr.›</a:t>
            </a:fld>
            <a:endParaRPr lang="en-US" dirty="0"/>
          </a:p>
        </p:txBody>
      </p:sp>
      <p:sp>
        <p:nvSpPr>
          <p:cNvPr id="21" name="Rectangle 21"/>
          <p:cNvSpPr>
            <a:spLocks noGrp="1"/>
          </p:cNvSpPr>
          <p:nvPr>
            <p:ph type="ftr" sz="quarter" idx="23"/>
          </p:nvPr>
        </p:nvSpPr>
        <p:spPr>
          <a:xfrm>
            <a:off x="2705101" y="4857750"/>
            <a:ext cx="3733800" cy="228600"/>
          </a:xfrm>
          <a:prstGeom prst="rect">
            <a:avLst/>
          </a:prstGeom>
        </p:spPr>
        <p:txBody>
          <a:bodyPr lIns="91431" tIns="45715" rIns="91431" bIns="45715"/>
          <a:lstStyle>
            <a:lvl1pPr>
              <a:defRPr>
                <a:latin typeface="Verdana"/>
              </a:defRPr>
            </a:lvl1pPr>
            <a:extLst/>
          </a:lstStyle>
          <a:p>
            <a:endParaRPr lang="en-US" dirty="0"/>
          </a:p>
        </p:txBody>
      </p:sp>
    </p:spTree>
    <p:extLst>
      <p:ext uri="{BB962C8B-B14F-4D97-AF65-F5344CB8AC3E}">
        <p14:creationId xmlns:p14="http://schemas.microsoft.com/office/powerpoint/2010/main" val="218944554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4-Up: 3 Left, 1 Right">
    <p:spTree>
      <p:nvGrpSpPr>
        <p:cNvPr id="1" name=""/>
        <p:cNvGrpSpPr/>
        <p:nvPr/>
      </p:nvGrpSpPr>
      <p:grpSpPr>
        <a:xfrm>
          <a:off x="0" y="0"/>
          <a:ext cx="0" cy="0"/>
          <a:chOff x="0" y="0"/>
          <a:chExt cx="0" cy="0"/>
        </a:xfrm>
      </p:grpSpPr>
      <p:sp>
        <p:nvSpPr>
          <p:cNvPr id="2" name="Rectangle 2"/>
          <p:cNvSpPr>
            <a:spLocks noGrp="1"/>
          </p:cNvSpPr>
          <p:nvPr>
            <p:ph type="title"/>
          </p:nvPr>
        </p:nvSpPr>
        <p:spPr>
          <a:xfrm rot="16200000">
            <a:off x="3800475" y="-1819275"/>
            <a:ext cx="400050" cy="5867400"/>
          </a:xfrm>
          <a:prstGeom prst="rect">
            <a:avLst/>
          </a:prstGeom>
        </p:spPr>
        <p:txBody>
          <a:bodyPr lIns="91431" tIns="45715" rIns="91431" bIns="45715"/>
          <a:lstStyle/>
          <a:p>
            <a:r>
              <a:rPr lang="nl-NL"/>
              <a:t>Click to edit Master title style</a:t>
            </a:r>
            <a:endParaRPr lang="en-US"/>
          </a:p>
        </p:txBody>
      </p:sp>
      <p:sp>
        <p:nvSpPr>
          <p:cNvPr id="18" name="Rectangle 8"/>
          <p:cNvSpPr>
            <a:spLocks noGrp="1"/>
          </p:cNvSpPr>
          <p:nvPr>
            <p:ph type="body" sz="quarter" idx="13" hasCustomPrompt="1"/>
          </p:nvPr>
        </p:nvSpPr>
        <p:spPr>
          <a:xfrm>
            <a:off x="4416552" y="285750"/>
            <a:ext cx="3965448"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21" name="Rectangle 11"/>
          <p:cNvSpPr>
            <a:spLocks noGrp="1"/>
          </p:cNvSpPr>
          <p:nvPr>
            <p:ph sz="quarter" idx="15"/>
          </p:nvPr>
        </p:nvSpPr>
        <p:spPr>
          <a:xfrm>
            <a:off x="4416552" y="457200"/>
            <a:ext cx="3962400" cy="4229100"/>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9" name="Text Placeholder 8"/>
          <p:cNvSpPr>
            <a:spLocks noGrp="1"/>
          </p:cNvSpPr>
          <p:nvPr>
            <p:ph type="body" sz="quarter" idx="14" hasCustomPrompt="1"/>
          </p:nvPr>
        </p:nvSpPr>
        <p:spPr>
          <a:xfrm>
            <a:off x="304800" y="285750"/>
            <a:ext cx="39624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0" name="Rectangle 11"/>
          <p:cNvSpPr>
            <a:spLocks noGrp="1"/>
          </p:cNvSpPr>
          <p:nvPr>
            <p:ph sz="quarter" idx="16"/>
          </p:nvPr>
        </p:nvSpPr>
        <p:spPr>
          <a:xfrm>
            <a:off x="304800" y="457200"/>
            <a:ext cx="3962400" cy="1296162"/>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3" name="Rectangle 8"/>
          <p:cNvSpPr>
            <a:spLocks noGrp="1"/>
          </p:cNvSpPr>
          <p:nvPr>
            <p:ph type="body" sz="quarter" idx="17" hasCustomPrompt="1"/>
          </p:nvPr>
        </p:nvSpPr>
        <p:spPr>
          <a:xfrm>
            <a:off x="301752" y="1755648"/>
            <a:ext cx="39624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4" name="Rectangle 11"/>
          <p:cNvSpPr>
            <a:spLocks noGrp="1"/>
          </p:cNvSpPr>
          <p:nvPr>
            <p:ph sz="quarter" idx="18"/>
          </p:nvPr>
        </p:nvSpPr>
        <p:spPr>
          <a:xfrm>
            <a:off x="301752" y="1927098"/>
            <a:ext cx="3962400" cy="1296162"/>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5" name="Rectangle 8"/>
          <p:cNvSpPr>
            <a:spLocks noGrp="1"/>
          </p:cNvSpPr>
          <p:nvPr>
            <p:ph type="body" sz="quarter" idx="19" hasCustomPrompt="1"/>
          </p:nvPr>
        </p:nvSpPr>
        <p:spPr>
          <a:xfrm>
            <a:off x="304800" y="3218688"/>
            <a:ext cx="3962400" cy="171450"/>
          </a:xfrm>
          <a:prstGeom prst="rect">
            <a:avLst/>
          </a:prstGeom>
          <a:solidFill>
            <a:schemeClr val="accent6">
              <a:shade val="75000"/>
            </a:schemeClr>
          </a:solidFill>
        </p:spPr>
        <p:txBody>
          <a:bodyPr lIns="91431" tIns="45715" rIns="91431" bIns="45715"/>
          <a:lstStyle>
            <a:lvl1pPr>
              <a:defRPr b="1">
                <a:solidFill>
                  <a:schemeClr val="bg1"/>
                </a:solidFill>
                <a:latin typeface="Verdana Bold"/>
                <a:cs typeface="Verdana Bold"/>
              </a:defRPr>
            </a:lvl1pPr>
            <a:extLst/>
          </a:lstStyle>
          <a:p>
            <a:pPr lvl="0"/>
            <a:r>
              <a:rPr lang="en-US" dirty="0"/>
              <a:t>Click to add heading</a:t>
            </a:r>
          </a:p>
        </p:txBody>
      </p:sp>
      <p:sp>
        <p:nvSpPr>
          <p:cNvPr id="16" name="Rectangle 11"/>
          <p:cNvSpPr>
            <a:spLocks noGrp="1"/>
          </p:cNvSpPr>
          <p:nvPr>
            <p:ph sz="quarter" idx="20"/>
          </p:nvPr>
        </p:nvSpPr>
        <p:spPr>
          <a:xfrm>
            <a:off x="304800" y="3390138"/>
            <a:ext cx="3962400" cy="1296162"/>
          </a:xfrm>
          <a:prstGeom prst="rect">
            <a:avLst/>
          </a:prstGeom>
        </p:spPr>
        <p:txBody>
          <a:bodyPr lIns="91431" tIns="45715" rIns="91431" bIns="45715"/>
          <a:lstStyle>
            <a:lvl1pPr>
              <a:defRPr>
                <a:latin typeface="Verdana Bold"/>
                <a:cs typeface="Verdana Bold"/>
              </a:defRPr>
            </a:lvl1pPr>
            <a:extLst/>
          </a:lstStyle>
          <a:p>
            <a:pPr lvl="0"/>
            <a:r>
              <a:rPr lang="nl-NL" dirty="0"/>
              <a:t>Click </a:t>
            </a:r>
            <a:r>
              <a:rPr lang="nl-NL" dirty="0" err="1"/>
              <a:t>to</a:t>
            </a:r>
            <a:r>
              <a:rPr lang="nl-NL" dirty="0"/>
              <a:t> </a:t>
            </a:r>
            <a:r>
              <a:rPr lang="nl-NL" dirty="0" err="1"/>
              <a:t>edit</a:t>
            </a:r>
            <a:r>
              <a:rPr lang="nl-NL" dirty="0"/>
              <a:t> Master </a:t>
            </a:r>
            <a:r>
              <a:rPr lang="nl-NL" dirty="0" err="1"/>
              <a:t>text</a:t>
            </a:r>
            <a:r>
              <a:rPr lang="nl-NL" dirty="0"/>
              <a:t> </a:t>
            </a:r>
            <a:r>
              <a:rPr lang="nl-NL" dirty="0" err="1"/>
              <a:t>styles</a:t>
            </a:r>
            <a:endParaRPr lang="nl-NL" dirty="0"/>
          </a:p>
          <a:p>
            <a:pPr lvl="1"/>
            <a:r>
              <a:rPr lang="nl-NL" dirty="0"/>
              <a:t>Second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
        <p:nvSpPr>
          <p:cNvPr id="17" name="Rectangle 17"/>
          <p:cNvSpPr>
            <a:spLocks noGrp="1"/>
          </p:cNvSpPr>
          <p:nvPr>
            <p:ph type="dt" sz="half" idx="21"/>
          </p:nvPr>
        </p:nvSpPr>
        <p:spPr>
          <a:xfrm>
            <a:off x="7010400" y="57150"/>
            <a:ext cx="1371600" cy="171450"/>
          </a:xfrm>
          <a:prstGeom prst="rect">
            <a:avLst/>
          </a:prstGeom>
        </p:spPr>
        <p:txBody>
          <a:bodyPr lIns="91431" tIns="45715" rIns="91431" bIns="45715"/>
          <a:lstStyle>
            <a:lvl1pPr>
              <a:defRPr>
                <a:latin typeface="Verdana"/>
              </a:defRPr>
            </a:lvl1pPr>
            <a:extLst/>
          </a:lstStyle>
          <a:p>
            <a:pPr algn="r"/>
            <a:fld id="{968C9C2A-D3B8-4543-8A47-F59C20C16D9A}" type="datetime1">
              <a:rPr lang="en-US" smtClean="0"/>
              <a:pPr algn="r"/>
              <a:t>3/6/2020</a:t>
            </a:fld>
            <a:endParaRPr lang="en-US" dirty="0"/>
          </a:p>
        </p:txBody>
      </p:sp>
      <p:sp>
        <p:nvSpPr>
          <p:cNvPr id="19" name="Rectangle 19"/>
          <p:cNvSpPr>
            <a:spLocks noGrp="1"/>
          </p:cNvSpPr>
          <p:nvPr>
            <p:ph type="sldNum" sz="quarter" idx="22"/>
          </p:nvPr>
        </p:nvSpPr>
        <p:spPr>
          <a:xfrm>
            <a:off x="6504432" y="4855465"/>
            <a:ext cx="990600" cy="228600"/>
          </a:xfrm>
          <a:prstGeom prst="rect">
            <a:avLst/>
          </a:prstGeom>
        </p:spPr>
        <p:txBody>
          <a:bodyPr lIns="91431" tIns="45715" rIns="91431" bIns="45715"/>
          <a:lstStyle>
            <a:lvl1pPr>
              <a:defRPr>
                <a:latin typeface="Verdana"/>
              </a:defRPr>
            </a:lvl1pPr>
            <a:extLst/>
          </a:lstStyle>
          <a:p>
            <a:pPr algn="r"/>
            <a:fld id="{256D3EEF-DE4E-429D-8EC4-DDC531AFF587}" type="slidenum">
              <a:rPr lang="en-US" sz="750" smtClean="0"/>
              <a:pPr algn="r"/>
              <a:t>‹nr.›</a:t>
            </a:fld>
            <a:endParaRPr lang="en-US" dirty="0"/>
          </a:p>
        </p:txBody>
      </p:sp>
      <p:sp>
        <p:nvSpPr>
          <p:cNvPr id="20" name="Rectangle 20"/>
          <p:cNvSpPr>
            <a:spLocks noGrp="1"/>
          </p:cNvSpPr>
          <p:nvPr>
            <p:ph type="ftr" sz="quarter" idx="23"/>
          </p:nvPr>
        </p:nvSpPr>
        <p:spPr>
          <a:xfrm>
            <a:off x="2705101" y="4857750"/>
            <a:ext cx="3733800" cy="228600"/>
          </a:xfrm>
          <a:prstGeom prst="rect">
            <a:avLst/>
          </a:prstGeom>
        </p:spPr>
        <p:txBody>
          <a:bodyPr lIns="91431" tIns="45715" rIns="91431" bIns="45715"/>
          <a:lstStyle>
            <a:lvl1pPr>
              <a:defRPr>
                <a:latin typeface="Verdana"/>
              </a:defRPr>
            </a:lvl1pPr>
            <a:extLst/>
          </a:lstStyle>
          <a:p>
            <a:endParaRPr lang="en-US" dirty="0"/>
          </a:p>
        </p:txBody>
      </p:sp>
    </p:spTree>
    <p:extLst>
      <p:ext uri="{BB962C8B-B14F-4D97-AF65-F5344CB8AC3E}">
        <p14:creationId xmlns:p14="http://schemas.microsoft.com/office/powerpoint/2010/main" val="120028075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lvl1pPr>
              <a:defRPr sz="2400" b="1"/>
            </a:lvl1pPr>
          </a:lstStyle>
          <a:p>
            <a:r>
              <a:rPr lang="nl-NL"/>
              <a:t>Klik om stijl te bewerken</a:t>
            </a:r>
            <a:endParaRPr lang="nl-NL" dirty="0"/>
          </a:p>
        </p:txBody>
      </p:sp>
      <p:sp>
        <p:nvSpPr>
          <p:cNvPr id="3" name="Tijdelijke aanduiding voor inhoud 2"/>
          <p:cNvSpPr>
            <a:spLocks noGrp="1"/>
          </p:cNvSpPr>
          <p:nvPr>
            <p:ph sz="half" idx="1"/>
          </p:nvPr>
        </p:nvSpPr>
        <p:spPr>
          <a:xfrm>
            <a:off x="457200" y="1707655"/>
            <a:ext cx="4038600" cy="3348372"/>
          </a:xfrm>
        </p:spPr>
        <p:txBody>
          <a:bodyPr/>
          <a:lstStyle>
            <a:lvl1pPr>
              <a:defRPr sz="2400"/>
            </a:lvl1pPr>
            <a:lvl2pPr>
              <a:defRPr sz="2000"/>
            </a:lvl2pPr>
            <a:lvl3pPr marL="1143000" indent="-228600">
              <a:buFont typeface="Wingdings" panose="05000000000000000000" pitchFamily="2" charset="2"/>
              <a:buChar char="§"/>
              <a:defRPr sz="1600"/>
            </a:lvl3pPr>
            <a:lvl4pPr>
              <a:defRPr sz="1800"/>
            </a:lvl4pPr>
            <a:lvl5pPr>
              <a:defRPr sz="1800"/>
            </a:lvl5pPr>
            <a:lvl6pPr>
              <a:defRPr sz="1800"/>
            </a:lvl6pPr>
            <a:lvl7pPr>
              <a:defRPr sz="1800"/>
            </a:lvl7pPr>
            <a:lvl8pPr>
              <a:defRPr sz="1800"/>
            </a:lvl8pPr>
            <a:lvl9pPr>
              <a:defRPr sz="1800"/>
            </a:lvl9pPr>
          </a:lstStyle>
          <a:p>
            <a:pPr lvl="0"/>
            <a:r>
              <a:rPr lang="nl-NL"/>
              <a:t>Tekststijl van het model bewerken</a:t>
            </a:r>
          </a:p>
          <a:p>
            <a:pPr lvl="1"/>
            <a:r>
              <a:rPr lang="nl-NL"/>
              <a:t>Tweede niveau</a:t>
            </a:r>
          </a:p>
          <a:p>
            <a:pPr lvl="2"/>
            <a:r>
              <a:rPr lang="nl-NL"/>
              <a:t>Derde niveau</a:t>
            </a:r>
          </a:p>
        </p:txBody>
      </p:sp>
      <p:sp>
        <p:nvSpPr>
          <p:cNvPr id="4" name="Tijdelijke aanduiding voor inhoud 3"/>
          <p:cNvSpPr>
            <a:spLocks noGrp="1"/>
          </p:cNvSpPr>
          <p:nvPr>
            <p:ph sz="half" idx="2"/>
          </p:nvPr>
        </p:nvSpPr>
        <p:spPr>
          <a:xfrm>
            <a:off x="4648200" y="1707655"/>
            <a:ext cx="4038600" cy="3340466"/>
          </a:xfrm>
        </p:spPr>
        <p:txBody>
          <a:bodyPr/>
          <a:lstStyle>
            <a:lvl1pPr>
              <a:defRPr sz="2400"/>
            </a:lvl1pPr>
            <a:lvl2pPr>
              <a:defRPr sz="2000"/>
            </a:lvl2pPr>
            <a:lvl3pPr marL="1143000" indent="-228600">
              <a:buFont typeface="Wingdings" panose="05000000000000000000" pitchFamily="2" charset="2"/>
              <a:buChar char="§"/>
              <a:defRPr sz="1600"/>
            </a:lvl3pPr>
            <a:lvl4pPr>
              <a:defRPr sz="1800"/>
            </a:lvl4pPr>
            <a:lvl5pPr>
              <a:defRPr sz="1800"/>
            </a:lvl5pPr>
            <a:lvl6pPr>
              <a:defRPr sz="1800"/>
            </a:lvl6pPr>
            <a:lvl7pPr>
              <a:defRPr sz="1800"/>
            </a:lvl7pPr>
            <a:lvl8pPr>
              <a:defRPr sz="1800"/>
            </a:lvl8pPr>
            <a:lvl9pPr>
              <a:defRPr sz="1800"/>
            </a:lvl9pPr>
          </a:lstStyle>
          <a:p>
            <a:pPr lvl="0"/>
            <a:r>
              <a:rPr lang="nl-NL"/>
              <a:t>Tekststijl van het model bewerken</a:t>
            </a:r>
          </a:p>
          <a:p>
            <a:pPr lvl="1"/>
            <a:r>
              <a:rPr lang="nl-NL"/>
              <a:t>Tweede niveau</a:t>
            </a:r>
          </a:p>
          <a:p>
            <a:pPr lvl="2"/>
            <a:r>
              <a:rPr lang="nl-NL"/>
              <a:t>Derde niveau</a:t>
            </a:r>
          </a:p>
        </p:txBody>
      </p:sp>
      <p:sp>
        <p:nvSpPr>
          <p:cNvPr id="9" name="Rechthoek 8"/>
          <p:cNvSpPr/>
          <p:nvPr userDrawn="1"/>
        </p:nvSpPr>
        <p:spPr>
          <a:xfrm>
            <a:off x="0" y="735546"/>
            <a:ext cx="9144000" cy="10801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3627630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lvl1pPr>
              <a:defRPr sz="2400" b="1"/>
            </a:lvl1pPr>
          </a:lstStyle>
          <a:p>
            <a:r>
              <a:rPr lang="nl-NL"/>
              <a:t>Klik om stijl te bewerken</a:t>
            </a:r>
            <a:endParaRPr lang="nl-NL" dirty="0"/>
          </a:p>
        </p:txBody>
      </p:sp>
      <p:sp>
        <p:nvSpPr>
          <p:cNvPr id="7" name="Rechthoek 6"/>
          <p:cNvSpPr/>
          <p:nvPr userDrawn="1"/>
        </p:nvSpPr>
        <p:spPr>
          <a:xfrm>
            <a:off x="0" y="735546"/>
            <a:ext cx="9144000" cy="10801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47022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fbeelding met bijschrift">
    <p:spTree>
      <p:nvGrpSpPr>
        <p:cNvPr id="1" name=""/>
        <p:cNvGrpSpPr/>
        <p:nvPr/>
      </p:nvGrpSpPr>
      <p:grpSpPr>
        <a:xfrm>
          <a:off x="0" y="0"/>
          <a:ext cx="0" cy="0"/>
          <a:chOff x="0" y="0"/>
          <a:chExt cx="0" cy="0"/>
        </a:xfrm>
      </p:grpSpPr>
      <p:sp>
        <p:nvSpPr>
          <p:cNvPr id="3" name="Tijdelijke aanduiding voor afbeelding 2"/>
          <p:cNvSpPr>
            <a:spLocks noGrp="1"/>
          </p:cNvSpPr>
          <p:nvPr>
            <p:ph type="pic" idx="1"/>
          </p:nvPr>
        </p:nvSpPr>
        <p:spPr>
          <a:xfrm>
            <a:off x="647564" y="889806"/>
            <a:ext cx="7848872" cy="351814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nl-NL" dirty="0"/>
          </a:p>
        </p:txBody>
      </p:sp>
      <p:sp>
        <p:nvSpPr>
          <p:cNvPr id="4" name="Tijdelijke aanduiding voor tekst 3"/>
          <p:cNvSpPr>
            <a:spLocks noGrp="1"/>
          </p:cNvSpPr>
          <p:nvPr>
            <p:ph type="body" sz="half" idx="2"/>
          </p:nvPr>
        </p:nvSpPr>
        <p:spPr>
          <a:xfrm>
            <a:off x="1792288" y="4461960"/>
            <a:ext cx="5486400" cy="603647"/>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10" name="Rechthoek 9"/>
          <p:cNvSpPr/>
          <p:nvPr userDrawn="1"/>
        </p:nvSpPr>
        <p:spPr>
          <a:xfrm>
            <a:off x="0" y="735546"/>
            <a:ext cx="9144000" cy="10801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636275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uishoudelijke mededeling">
    <p:spTree>
      <p:nvGrpSpPr>
        <p:cNvPr id="1" name=""/>
        <p:cNvGrpSpPr/>
        <p:nvPr/>
      </p:nvGrpSpPr>
      <p:grpSpPr>
        <a:xfrm>
          <a:off x="0" y="0"/>
          <a:ext cx="0" cy="0"/>
          <a:chOff x="0" y="0"/>
          <a:chExt cx="0" cy="0"/>
        </a:xfrm>
      </p:grpSpPr>
      <p:pic>
        <p:nvPicPr>
          <p:cNvPr id="3" name="Picture 2" descr="5056 GN PPsjabloon"/>
          <p:cNvPicPr>
            <a:picLocks noChangeAspect="1" noChangeArrowheads="1"/>
          </p:cNvPicPr>
          <p:nvPr userDrawn="1"/>
        </p:nvPicPr>
        <p:blipFill>
          <a:blip r:embed="rId2"/>
          <a:srcRect r="77114"/>
          <a:stretch>
            <a:fillRect/>
          </a:stretch>
        </p:blipFill>
        <p:spPr bwMode="auto">
          <a:xfrm>
            <a:off x="3" y="880075"/>
            <a:ext cx="1691678" cy="4255718"/>
          </a:xfrm>
          <a:prstGeom prst="rect">
            <a:avLst/>
          </a:prstGeom>
          <a:noFill/>
          <a:ln w="9525">
            <a:noFill/>
            <a:miter lim="800000"/>
            <a:headEnd/>
            <a:tailEnd/>
          </a:ln>
        </p:spPr>
      </p:pic>
      <p:pic>
        <p:nvPicPr>
          <p:cNvPr id="4" name="Picture 3" descr="C:\lokaal_kopie\afwas\afwasdame.jpg"/>
          <p:cNvPicPr>
            <a:picLocks noChangeAspect="1" noChangeArrowheads="1"/>
          </p:cNvPicPr>
          <p:nvPr userDrawn="1"/>
        </p:nvPicPr>
        <p:blipFill>
          <a:blip r:embed="rId3" cstate="print"/>
          <a:srcRect/>
          <a:stretch>
            <a:fillRect/>
          </a:stretch>
        </p:blipFill>
        <p:spPr bwMode="auto">
          <a:xfrm>
            <a:off x="5364088" y="1919635"/>
            <a:ext cx="3555800" cy="2209428"/>
          </a:xfrm>
          <a:prstGeom prst="rect">
            <a:avLst/>
          </a:prstGeom>
          <a:noFill/>
        </p:spPr>
      </p:pic>
      <p:sp>
        <p:nvSpPr>
          <p:cNvPr id="5" name="Tekstvak 4"/>
          <p:cNvSpPr txBox="1"/>
          <p:nvPr userDrawn="1"/>
        </p:nvSpPr>
        <p:spPr>
          <a:xfrm>
            <a:off x="1907704" y="2014745"/>
            <a:ext cx="2781944" cy="2723823"/>
          </a:xfrm>
          <a:prstGeom prst="rect">
            <a:avLst/>
          </a:prstGeom>
          <a:noFill/>
        </p:spPr>
        <p:txBody>
          <a:bodyPr wrap="square" rtlCol="0">
            <a:spAutoFit/>
          </a:bodyPr>
          <a:lstStyle/>
          <a:p>
            <a:r>
              <a:rPr lang="nl-NL" sz="1900" dirty="0">
                <a:latin typeface="Verdana" panose="020B0604030504040204" pitchFamily="34" charset="0"/>
                <a:ea typeface="Verdana" panose="020B0604030504040204" pitchFamily="34" charset="0"/>
                <a:cs typeface="Verdana" panose="020B0604030504040204" pitchFamily="34" charset="0"/>
              </a:rPr>
              <a:t>Kopjes</a:t>
            </a:r>
            <a:r>
              <a:rPr lang="nl-NL" sz="1900" baseline="0" dirty="0">
                <a:latin typeface="Verdana" panose="020B0604030504040204" pitchFamily="34" charset="0"/>
                <a:ea typeface="Verdana" panose="020B0604030504040204" pitchFamily="34" charset="0"/>
                <a:cs typeface="Verdana" panose="020B0604030504040204" pitchFamily="34" charset="0"/>
              </a:rPr>
              <a:t> in de keuken</a:t>
            </a:r>
          </a:p>
          <a:p>
            <a:endParaRPr lang="nl-NL" sz="1900" baseline="0" dirty="0">
              <a:latin typeface="Verdana" panose="020B0604030504040204" pitchFamily="34" charset="0"/>
              <a:ea typeface="Verdana" panose="020B0604030504040204" pitchFamily="34" charset="0"/>
              <a:cs typeface="Verdana" panose="020B0604030504040204" pitchFamily="34" charset="0"/>
            </a:endParaRPr>
          </a:p>
          <a:p>
            <a:r>
              <a:rPr lang="nl-NL" sz="1900" baseline="0" dirty="0">
                <a:latin typeface="Verdana" panose="020B0604030504040204" pitchFamily="34" charset="0"/>
                <a:ea typeface="Verdana" panose="020B0604030504040204" pitchFamily="34" charset="0"/>
                <a:cs typeface="Verdana" panose="020B0604030504040204" pitchFamily="34" charset="0"/>
              </a:rPr>
              <a:t>Whiteboard schoon</a:t>
            </a:r>
          </a:p>
          <a:p>
            <a:endParaRPr lang="nl-NL" sz="1900" baseline="0" dirty="0">
              <a:latin typeface="Verdana" panose="020B0604030504040204" pitchFamily="34" charset="0"/>
              <a:ea typeface="Verdana" panose="020B0604030504040204" pitchFamily="34" charset="0"/>
              <a:cs typeface="Verdana" panose="020B0604030504040204" pitchFamily="34" charset="0"/>
            </a:endParaRPr>
          </a:p>
          <a:p>
            <a:r>
              <a:rPr lang="nl-NL" sz="1900" baseline="0" dirty="0">
                <a:latin typeface="Verdana" panose="020B0604030504040204" pitchFamily="34" charset="0"/>
                <a:ea typeface="Verdana" panose="020B0604030504040204" pitchFamily="34" charset="0"/>
                <a:cs typeface="Verdana" panose="020B0604030504040204" pitchFamily="34" charset="0"/>
              </a:rPr>
              <a:t>Flip-over leeg</a:t>
            </a:r>
          </a:p>
          <a:p>
            <a:endParaRPr lang="nl-NL" sz="1900" baseline="0" dirty="0">
              <a:latin typeface="Verdana" panose="020B0604030504040204" pitchFamily="34" charset="0"/>
              <a:ea typeface="Verdana" panose="020B0604030504040204" pitchFamily="34" charset="0"/>
              <a:cs typeface="Verdana" panose="020B0604030504040204" pitchFamily="34" charset="0"/>
            </a:endParaRPr>
          </a:p>
          <a:p>
            <a:r>
              <a:rPr lang="nl-NL" sz="1900" baseline="0" dirty="0">
                <a:latin typeface="Verdana" panose="020B0604030504040204" pitchFamily="34" charset="0"/>
                <a:ea typeface="Verdana" panose="020B0604030504040204" pitchFamily="34" charset="0"/>
                <a:cs typeface="Verdana" panose="020B0604030504040204" pitchFamily="34" charset="0"/>
              </a:rPr>
              <a:t>PC en beamer uit</a:t>
            </a:r>
          </a:p>
          <a:p>
            <a:endParaRPr lang="nl-NL" sz="1900" baseline="0" dirty="0">
              <a:latin typeface="Verdana" panose="020B0604030504040204" pitchFamily="34" charset="0"/>
              <a:ea typeface="Verdana" panose="020B0604030504040204" pitchFamily="34" charset="0"/>
              <a:cs typeface="Verdana" panose="020B0604030504040204" pitchFamily="34" charset="0"/>
            </a:endParaRPr>
          </a:p>
          <a:p>
            <a:r>
              <a:rPr lang="nl-NL" sz="1900" baseline="0" dirty="0">
                <a:latin typeface="Verdana" panose="020B0604030504040204" pitchFamily="34" charset="0"/>
                <a:ea typeface="Verdana" panose="020B0604030504040204" pitchFamily="34" charset="0"/>
                <a:cs typeface="Verdana" panose="020B0604030504040204" pitchFamily="34" charset="0"/>
              </a:rPr>
              <a:t>Licht uit, zon aan</a:t>
            </a:r>
          </a:p>
        </p:txBody>
      </p:sp>
      <p:sp>
        <p:nvSpPr>
          <p:cNvPr id="6" name="Tekstvak 5"/>
          <p:cNvSpPr txBox="1"/>
          <p:nvPr userDrawn="1"/>
        </p:nvSpPr>
        <p:spPr>
          <a:xfrm>
            <a:off x="7524328" y="4137925"/>
            <a:ext cx="1584176" cy="276999"/>
          </a:xfrm>
          <a:prstGeom prst="rect">
            <a:avLst/>
          </a:prstGeom>
          <a:noFill/>
        </p:spPr>
        <p:txBody>
          <a:bodyPr wrap="square" rtlCol="0">
            <a:spAutoFit/>
          </a:bodyPr>
          <a:lstStyle/>
          <a:p>
            <a:pPr algn="r"/>
            <a:r>
              <a:rPr lang="nl-NL" sz="1200" i="1" dirty="0">
                <a:latin typeface="Verdana" panose="020B0604030504040204" pitchFamily="34" charset="0"/>
                <a:ea typeface="Verdana" panose="020B0604030504040204" pitchFamily="34" charset="0"/>
                <a:cs typeface="Verdana" panose="020B0604030504040204" pitchFamily="34" charset="0"/>
              </a:rPr>
              <a:t>Alvast bedankt!</a:t>
            </a:r>
          </a:p>
        </p:txBody>
      </p:sp>
      <p:sp>
        <p:nvSpPr>
          <p:cNvPr id="7" name="Tekstvak 6"/>
          <p:cNvSpPr txBox="1"/>
          <p:nvPr userDrawn="1"/>
        </p:nvSpPr>
        <p:spPr>
          <a:xfrm>
            <a:off x="1907704" y="960931"/>
            <a:ext cx="3096344" cy="461665"/>
          </a:xfrm>
          <a:prstGeom prst="rect">
            <a:avLst/>
          </a:prstGeom>
          <a:noFill/>
        </p:spPr>
        <p:txBody>
          <a:bodyPr wrap="square" rtlCol="0">
            <a:spAutoFit/>
          </a:bodyPr>
          <a:lstStyle/>
          <a:p>
            <a:r>
              <a:rPr lang="nl-NL" sz="2400" b="1" baseline="0" dirty="0">
                <a:latin typeface="Verdana" panose="020B0604030504040204" pitchFamily="34" charset="0"/>
                <a:ea typeface="Verdana" panose="020B0604030504040204" pitchFamily="34" charset="0"/>
                <a:cs typeface="Verdana" panose="020B0604030504040204" pitchFamily="34" charset="0"/>
              </a:rPr>
              <a:t>En tot slot graag</a:t>
            </a:r>
          </a:p>
        </p:txBody>
      </p:sp>
    </p:spTree>
    <p:extLst>
      <p:ext uri="{BB962C8B-B14F-4D97-AF65-F5344CB8AC3E}">
        <p14:creationId xmlns:p14="http://schemas.microsoft.com/office/powerpoint/2010/main" val="910269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lotdia">
    <p:spTree>
      <p:nvGrpSpPr>
        <p:cNvPr id="1" name=""/>
        <p:cNvGrpSpPr/>
        <p:nvPr/>
      </p:nvGrpSpPr>
      <p:grpSpPr>
        <a:xfrm>
          <a:off x="0" y="0"/>
          <a:ext cx="0" cy="0"/>
          <a:chOff x="0" y="0"/>
          <a:chExt cx="0" cy="0"/>
        </a:xfrm>
      </p:grpSpPr>
      <p:sp>
        <p:nvSpPr>
          <p:cNvPr id="7" name="Rechthoek 6"/>
          <p:cNvSpPr/>
          <p:nvPr userDrawn="1"/>
        </p:nvSpPr>
        <p:spPr>
          <a:xfrm>
            <a:off x="0" y="735546"/>
            <a:ext cx="9144000" cy="10801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Tekstvak 12"/>
          <p:cNvSpPr txBox="1"/>
          <p:nvPr userDrawn="1"/>
        </p:nvSpPr>
        <p:spPr>
          <a:xfrm>
            <a:off x="1907704" y="3361260"/>
            <a:ext cx="5760640" cy="1754326"/>
          </a:xfrm>
          <a:prstGeom prst="rect">
            <a:avLst/>
          </a:prstGeom>
          <a:noFill/>
        </p:spPr>
        <p:txBody>
          <a:bodyPr wrap="square" rtlCol="0">
            <a:spAutoFit/>
          </a:bodyPr>
          <a:lstStyle/>
          <a:p>
            <a:pPr lvl="0">
              <a:lnSpc>
                <a:spcPct val="150000"/>
              </a:lnSpc>
            </a:pPr>
            <a:r>
              <a:rPr lang="nl-NL" sz="1200" dirty="0" err="1">
                <a:latin typeface="Verdana" panose="020B0604030504040204" pitchFamily="34" charset="0"/>
                <a:ea typeface="Verdana" panose="020B0604030504040204" pitchFamily="34" charset="0"/>
                <a:cs typeface="Verdana" panose="020B0604030504040204" pitchFamily="34" charset="0"/>
              </a:rPr>
              <a:t>Barchman</a:t>
            </a:r>
            <a:r>
              <a:rPr lang="nl-NL" sz="1200" dirty="0">
                <a:latin typeface="Verdana" panose="020B0604030504040204" pitchFamily="34" charset="0"/>
                <a:ea typeface="Verdana" panose="020B0604030504040204" pitchFamily="34" charset="0"/>
                <a:cs typeface="Verdana" panose="020B0604030504040204" pitchFamily="34" charset="0"/>
              </a:rPr>
              <a:t> </a:t>
            </a:r>
            <a:r>
              <a:rPr lang="nl-NL" sz="1200" dirty="0" err="1">
                <a:latin typeface="Verdana" panose="020B0604030504040204" pitchFamily="34" charset="0"/>
                <a:ea typeface="Verdana" panose="020B0604030504040204" pitchFamily="34" charset="0"/>
                <a:cs typeface="Verdana" panose="020B0604030504040204" pitchFamily="34" charset="0"/>
              </a:rPr>
              <a:t>Wuytierslaan</a:t>
            </a:r>
            <a:r>
              <a:rPr lang="nl-NL" sz="1200" dirty="0">
                <a:latin typeface="Verdana" panose="020B0604030504040204" pitchFamily="34" charset="0"/>
                <a:ea typeface="Verdana" panose="020B0604030504040204" pitchFamily="34" charset="0"/>
                <a:cs typeface="Verdana" panose="020B0604030504040204" pitchFamily="34" charset="0"/>
              </a:rPr>
              <a:t> 10, 3818 LH Amersfoort,</a:t>
            </a:r>
            <a:r>
              <a:rPr lang="nl-NL" sz="1200" baseline="0" dirty="0">
                <a:latin typeface="Verdana" panose="020B0604030504040204" pitchFamily="34" charset="0"/>
                <a:ea typeface="Verdana" panose="020B0604030504040204" pitchFamily="34" charset="0"/>
                <a:cs typeface="Verdana" panose="020B0604030504040204" pitchFamily="34" charset="0"/>
              </a:rPr>
              <a:t> NL</a:t>
            </a:r>
            <a:endParaRPr lang="nl-NL" sz="1200" dirty="0">
              <a:latin typeface="Verdana" panose="020B0604030504040204" pitchFamily="34" charset="0"/>
              <a:ea typeface="Verdana" panose="020B0604030504040204" pitchFamily="34" charset="0"/>
              <a:cs typeface="Verdana" panose="020B0604030504040204" pitchFamily="34" charset="0"/>
            </a:endParaRPr>
          </a:p>
          <a:p>
            <a:pPr lvl="0">
              <a:lnSpc>
                <a:spcPct val="150000"/>
              </a:lnSpc>
            </a:pPr>
            <a:r>
              <a:rPr lang="nl-NL" sz="1200" dirty="0">
                <a:latin typeface="Verdana" panose="020B0604030504040204" pitchFamily="34" charset="0"/>
                <a:ea typeface="Verdana" panose="020B0604030504040204" pitchFamily="34" charset="0"/>
                <a:cs typeface="Verdana" panose="020B0604030504040204" pitchFamily="34" charset="0"/>
              </a:rPr>
              <a:t>Postbus 508, 3800 AM Amersfoort, NL</a:t>
            </a:r>
          </a:p>
          <a:p>
            <a:pPr lvl="0">
              <a:lnSpc>
                <a:spcPct val="150000"/>
              </a:lnSpc>
            </a:pPr>
            <a:r>
              <a:rPr lang="nl-NL" sz="1200" dirty="0">
                <a:latin typeface="Verdana" panose="020B0604030504040204" pitchFamily="34" charset="0"/>
                <a:ea typeface="Verdana" panose="020B0604030504040204" pitchFamily="34" charset="0"/>
                <a:cs typeface="Verdana" panose="020B0604030504040204" pitchFamily="34" charset="0"/>
              </a:rPr>
              <a:t>+ 31 (0) 334 604 100</a:t>
            </a:r>
          </a:p>
          <a:p>
            <a:pPr lvl="0">
              <a:lnSpc>
                <a:spcPct val="150000"/>
              </a:lnSpc>
            </a:pPr>
            <a:r>
              <a:rPr lang="nl-NL" sz="1200" dirty="0">
                <a:latin typeface="Verdana" panose="020B0604030504040204" pitchFamily="34" charset="0"/>
                <a:ea typeface="Verdana" panose="020B0604030504040204" pitchFamily="34" charset="0"/>
                <a:cs typeface="Verdana" panose="020B0604030504040204" pitchFamily="34" charset="0"/>
              </a:rPr>
              <a:t>info@geonovum.nl</a:t>
            </a:r>
          </a:p>
          <a:p>
            <a:pPr lvl="0">
              <a:lnSpc>
                <a:spcPct val="150000"/>
              </a:lnSpc>
            </a:pPr>
            <a:r>
              <a:rPr lang="nl-NL" sz="1200" dirty="0">
                <a:latin typeface="Verdana" panose="020B0604030504040204" pitchFamily="34" charset="0"/>
                <a:ea typeface="Verdana" panose="020B0604030504040204" pitchFamily="34" charset="0"/>
                <a:cs typeface="Verdana" panose="020B0604030504040204" pitchFamily="34" charset="0"/>
              </a:rPr>
              <a:t>www.geonovum.nl</a:t>
            </a:r>
          </a:p>
          <a:p>
            <a:pPr lvl="0">
              <a:lnSpc>
                <a:spcPct val="150000"/>
              </a:lnSpc>
            </a:pPr>
            <a:r>
              <a:rPr lang="nl-NL" sz="1200" dirty="0">
                <a:latin typeface="Verdana" panose="020B0604030504040204" pitchFamily="34" charset="0"/>
                <a:ea typeface="Verdana" panose="020B0604030504040204" pitchFamily="34" charset="0"/>
                <a:cs typeface="Verdana" panose="020B0604030504040204" pitchFamily="34" charset="0"/>
              </a:rPr>
              <a:t>@geonovum.nl</a:t>
            </a:r>
          </a:p>
        </p:txBody>
      </p:sp>
      <p:pic>
        <p:nvPicPr>
          <p:cNvPr id="8" name="Picture 2" descr="5056 GN PPsjabloon"/>
          <p:cNvPicPr>
            <a:picLocks noChangeAspect="1" noChangeArrowheads="1"/>
          </p:cNvPicPr>
          <p:nvPr userDrawn="1"/>
        </p:nvPicPr>
        <p:blipFill>
          <a:blip r:embed="rId2"/>
          <a:srcRect r="77114"/>
          <a:stretch>
            <a:fillRect/>
          </a:stretch>
        </p:blipFill>
        <p:spPr bwMode="auto">
          <a:xfrm>
            <a:off x="0" y="887782"/>
            <a:ext cx="1691678" cy="4255718"/>
          </a:xfrm>
          <a:prstGeom prst="rect">
            <a:avLst/>
          </a:prstGeom>
          <a:noFill/>
          <a:ln w="9525">
            <a:noFill/>
            <a:miter lim="800000"/>
            <a:headEnd/>
            <a:tailEnd/>
          </a:ln>
        </p:spPr>
      </p:pic>
    </p:spTree>
    <p:extLst>
      <p:ext uri="{BB962C8B-B14F-4D97-AF65-F5344CB8AC3E}">
        <p14:creationId xmlns:p14="http://schemas.microsoft.com/office/powerpoint/2010/main" val="2675497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nl-NL"/>
              <a:t>Klik om de stijl te bewerken</a:t>
            </a:r>
            <a:endParaRPr lang="en-US" dirty="0"/>
          </a:p>
        </p:txBody>
      </p:sp>
      <p:sp>
        <p:nvSpPr>
          <p:cNvPr id="3" name="Subtitle 2"/>
          <p:cNvSpPr>
            <a:spLocks noGrp="1"/>
          </p:cNvSpPr>
          <p:nvPr>
            <p:ph type="subTitle" idx="1"/>
          </p:nvPr>
        </p:nvSpPr>
        <p:spPr>
          <a:xfrm>
            <a:off x="825038" y="3341715"/>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nl-NL"/>
              <a:t>Klik om de ondertitelstijl van het model te bewerken</a:t>
            </a:r>
            <a:endParaRPr lang="en-US" dirty="0"/>
          </a:p>
        </p:txBody>
      </p:sp>
      <p:sp>
        <p:nvSpPr>
          <p:cNvPr id="4" name="Date Placeholder 3"/>
          <p:cNvSpPr>
            <a:spLocks noGrp="1"/>
          </p:cNvSpPr>
          <p:nvPr>
            <p:ph type="dt" sz="half" idx="10"/>
          </p:nvPr>
        </p:nvSpPr>
        <p:spPr/>
        <p:txBody>
          <a:bodyPr/>
          <a:lstStyle/>
          <a:p>
            <a:fld id="{B2C823BB-E1A3-4838-BF1A-73212A166C1D}" type="datetimeFigureOut">
              <a:rPr lang="nl-NL" smtClean="0"/>
              <a:t>6-3-2020</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B66D7EB-F335-44B3-9AFC-16D6C88D7359}" type="slidenum">
              <a:rPr lang="nl-NL" smtClean="0"/>
              <a:t>‹nr.›</a:t>
            </a:fld>
            <a:endParaRPr lang="nl-NL"/>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2610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nl-NL"/>
              <a:t>Klik om de stijl te bewerken</a:t>
            </a:r>
            <a:endParaRPr lang="en-US" dirty="0"/>
          </a:p>
        </p:txBody>
      </p:sp>
      <p:sp>
        <p:nvSpPr>
          <p:cNvPr id="3" name="Content Placeholder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B2C823BB-E1A3-4838-BF1A-73212A166C1D}" type="datetimeFigureOut">
              <a:rPr lang="nl-NL" smtClean="0"/>
              <a:t>6-3-2020</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B66D7EB-F335-44B3-9AFC-16D6C88D7359}" type="slidenum">
              <a:rPr lang="nl-NL" smtClean="0"/>
              <a:t>‹nr.›</a:t>
            </a:fld>
            <a:endParaRPr lang="nl-NL"/>
          </a:p>
        </p:txBody>
      </p:sp>
    </p:spTree>
    <p:extLst>
      <p:ext uri="{BB962C8B-B14F-4D97-AF65-F5344CB8AC3E}">
        <p14:creationId xmlns:p14="http://schemas.microsoft.com/office/powerpoint/2010/main" val="4094918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57200" y="850404"/>
            <a:ext cx="8229600" cy="857250"/>
          </a:xfrm>
          <a:prstGeom prst="rect">
            <a:avLst/>
          </a:prstGeom>
        </p:spPr>
        <p:txBody>
          <a:bodyPr vert="horz" lIns="91440" tIns="45720" rIns="91440" bIns="45720" rtlCol="0" anchor="ctr">
            <a:normAutofit/>
          </a:bodyPr>
          <a:lstStyle/>
          <a:p>
            <a:r>
              <a:rPr lang="nl-NL" dirty="0"/>
              <a:t>Klik om de stijl te bewerken</a:t>
            </a:r>
          </a:p>
        </p:txBody>
      </p:sp>
      <p:sp>
        <p:nvSpPr>
          <p:cNvPr id="3" name="Tijdelijke aanduiding voor tekst 2"/>
          <p:cNvSpPr>
            <a:spLocks noGrp="1"/>
          </p:cNvSpPr>
          <p:nvPr>
            <p:ph type="body" idx="1"/>
          </p:nvPr>
        </p:nvSpPr>
        <p:spPr>
          <a:xfrm>
            <a:off x="457200" y="1707654"/>
            <a:ext cx="8229600" cy="3348372"/>
          </a:xfrm>
          <a:prstGeom prst="rect">
            <a:avLst/>
          </a:prstGeom>
        </p:spPr>
        <p:txBody>
          <a:bodyPr vert="horz" lIns="91440" tIns="45720" rIns="91440" bIns="45720" rtlCol="0">
            <a:normAutofit/>
          </a:bodyPr>
          <a:lstStyle/>
          <a:p>
            <a:pPr lvl="0"/>
            <a:r>
              <a:rPr lang="nl-NL" dirty="0"/>
              <a:t>Klik om de modelstijlen te bewerken</a:t>
            </a:r>
          </a:p>
          <a:p>
            <a:pPr lvl="1"/>
            <a:r>
              <a:rPr lang="nl-NL" dirty="0"/>
              <a:t>Tweede niveau</a:t>
            </a:r>
          </a:p>
          <a:p>
            <a:pPr lvl="2"/>
            <a:r>
              <a:rPr lang="nl-NL" dirty="0"/>
              <a:t>Derde niveau</a:t>
            </a:r>
          </a:p>
        </p:txBody>
      </p:sp>
      <p:sp>
        <p:nvSpPr>
          <p:cNvPr id="8" name="Rechthoek 7"/>
          <p:cNvSpPr/>
          <p:nvPr/>
        </p:nvSpPr>
        <p:spPr>
          <a:xfrm>
            <a:off x="0" y="735546"/>
            <a:ext cx="9144000" cy="10801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6" name="Afbeelding 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974882" y="51470"/>
            <a:ext cx="1194236" cy="576064"/>
          </a:xfrm>
          <a:prstGeom prst="rect">
            <a:avLst/>
          </a:prstGeom>
        </p:spPr>
      </p:pic>
    </p:spTree>
    <p:extLst>
      <p:ext uri="{BB962C8B-B14F-4D97-AF65-F5344CB8AC3E}">
        <p14:creationId xmlns:p14="http://schemas.microsoft.com/office/powerpoint/2010/main" val="12358262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7" r:id="rId5"/>
    <p:sldLayoutId id="2147483659" r:id="rId6"/>
    <p:sldLayoutId id="2147483658" r:id="rId7"/>
  </p:sldLayoutIdLst>
  <p:hf sldNum="0" hdr="0" ftr="0"/>
  <p:txStyles>
    <p:titleStyle>
      <a:lvl1pPr algn="ctr" defTabSz="914400" rtl="0" eaLnBrk="1" latinLnBrk="0" hangingPunct="1">
        <a:spcBef>
          <a:spcPct val="0"/>
        </a:spcBef>
        <a:buNone/>
        <a:defRPr sz="36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p:titleStyle>
    <p:bodyStyle>
      <a:lvl1pPr marL="342900" indent="-342900" algn="l" defTabSz="914400" rtl="0" eaLnBrk="1" latinLnBrk="0" hangingPunct="1">
        <a:spcBef>
          <a:spcPct val="20000"/>
        </a:spcBef>
        <a:buFont typeface="Wingdings" panose="05000000000000000000" pitchFamily="2" charset="2"/>
        <a:buChar char="§"/>
        <a:defRPr sz="32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4750737"/>
            <a:ext cx="9144001" cy="494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nl-NL"/>
              <a:t>Klik om de stijl te bewerken</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B2C823BB-E1A3-4838-BF1A-73212A166C1D}" type="datetimeFigureOut">
              <a:rPr lang="nl-NL" smtClean="0"/>
              <a:t>6-3-2020</a:t>
            </a:fld>
            <a:endParaRPr lang="nl-NL"/>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nl-NL"/>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fld id="{FB66D7EB-F335-44B3-9AFC-16D6C88D7359}" type="slidenum">
              <a:rPr lang="nl-NL" smtClean="0"/>
              <a:t>‹nr.›</a:t>
            </a:fld>
            <a:endParaRPr lang="nl-NL"/>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76537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18" name="Straight Connector 17"/>
          <p:cNvCxnSpPr/>
          <p:nvPr userDrawn="1"/>
        </p:nvCxnSpPr>
        <p:spPr>
          <a:xfrm>
            <a:off x="571453" y="0"/>
            <a:ext cx="0" cy="5143500"/>
          </a:xfrm>
          <a:prstGeom prst="line">
            <a:avLst/>
          </a:prstGeom>
          <a:ln w="3175"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144190" y="0"/>
            <a:ext cx="0" cy="5143500"/>
          </a:xfrm>
          <a:prstGeom prst="line">
            <a:avLst/>
          </a:prstGeom>
          <a:ln w="3175"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8559618" y="0"/>
            <a:ext cx="0" cy="5143500"/>
          </a:xfrm>
          <a:prstGeom prst="line">
            <a:avLst/>
          </a:prstGeom>
          <a:ln w="3175"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3" y="859257"/>
            <a:ext cx="9144000" cy="0"/>
          </a:xfrm>
          <a:prstGeom prst="line">
            <a:avLst/>
          </a:prstGeom>
          <a:ln w="3175"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3" y="1724162"/>
            <a:ext cx="9144000" cy="0"/>
          </a:xfrm>
          <a:prstGeom prst="line">
            <a:avLst/>
          </a:prstGeom>
          <a:ln w="3175"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3" y="2572108"/>
            <a:ext cx="9144000" cy="0"/>
          </a:xfrm>
          <a:prstGeom prst="line">
            <a:avLst/>
          </a:prstGeom>
          <a:ln w="3175"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3" y="3414401"/>
            <a:ext cx="9144000" cy="0"/>
          </a:xfrm>
          <a:prstGeom prst="line">
            <a:avLst/>
          </a:prstGeom>
          <a:ln w="3175"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3" y="4284959"/>
            <a:ext cx="9144000" cy="0"/>
          </a:xfrm>
          <a:prstGeom prst="line">
            <a:avLst/>
          </a:prstGeom>
          <a:ln w="3175" cmpd="sng">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3" y="4703279"/>
            <a:ext cx="9144000" cy="0"/>
          </a:xfrm>
          <a:prstGeom prst="line">
            <a:avLst/>
          </a:prstGeom>
          <a:ln w="3175"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502137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Lst>
  <p:transition>
    <p:fade/>
  </p:transition>
  <p:hf sldNum="0" hdr="0" ftr="0" dt="0"/>
  <p:txStyles>
    <p:titleStyle>
      <a:lvl1pPr algn="l" rtl="0" eaLnBrk="1" latinLnBrk="0" hangingPunct="1">
        <a:spcBef>
          <a:spcPct val="0"/>
        </a:spcBef>
        <a:buNone/>
        <a:defRPr sz="1800" b="0" i="0" cap="small" spc="0" baseline="0">
          <a:solidFill>
            <a:schemeClr val="bg1"/>
          </a:solidFill>
          <a:latin typeface="Sun Black Italic"/>
          <a:ea typeface="+mj-ea"/>
          <a:cs typeface="Sun Black Italic"/>
        </a:defRPr>
      </a:lvl1pPr>
      <a:extLst/>
    </p:titleStyle>
    <p:bodyStyle>
      <a:lvl1pPr marL="0" marR="0" indent="0" algn="l" rtl="0" eaLnBrk="1" latinLnBrk="0" hangingPunct="1">
        <a:spcBef>
          <a:spcPct val="20000"/>
        </a:spcBef>
        <a:buFontTx/>
        <a:buNone/>
        <a:defRPr sz="825" b="0" i="0">
          <a:solidFill>
            <a:schemeClr val="tx1"/>
          </a:solidFill>
          <a:latin typeface="Sun SemiBold"/>
          <a:ea typeface="+mn-ea"/>
          <a:cs typeface="Sun SemiBold"/>
        </a:defRPr>
      </a:lvl1pPr>
      <a:lvl2pPr marL="557159" indent="-214292" algn="l" rtl="0" eaLnBrk="1" latinLnBrk="0" hangingPunct="1">
        <a:spcBef>
          <a:spcPct val="20000"/>
        </a:spcBef>
        <a:buFontTx/>
        <a:buNone/>
        <a:defRPr sz="825">
          <a:solidFill>
            <a:schemeClr val="tx1"/>
          </a:solidFill>
          <a:latin typeface="Sun Regular"/>
          <a:ea typeface="+mn-ea"/>
          <a:cs typeface="+mn-cs"/>
        </a:defRPr>
      </a:lvl2pPr>
      <a:lvl3pPr marL="857168" indent="-171434" algn="l" rtl="0" eaLnBrk="1" latinLnBrk="0" hangingPunct="1">
        <a:spcBef>
          <a:spcPct val="20000"/>
        </a:spcBef>
        <a:buFontTx/>
        <a:buNone/>
        <a:defRPr sz="825" b="0" i="1">
          <a:solidFill>
            <a:schemeClr val="tx1"/>
          </a:solidFill>
          <a:latin typeface="Sun Italic"/>
          <a:ea typeface="+mn-ea"/>
          <a:cs typeface="Sun Italic"/>
        </a:defRPr>
      </a:lvl3pPr>
      <a:lvl4pPr marL="1200035" indent="-171434" algn="l" rtl="0" eaLnBrk="1" latinLnBrk="0" hangingPunct="1">
        <a:spcBef>
          <a:spcPct val="20000"/>
        </a:spcBef>
        <a:buFontTx/>
        <a:buNone/>
        <a:defRPr sz="825" b="0" i="0">
          <a:solidFill>
            <a:schemeClr val="tx1"/>
          </a:solidFill>
          <a:latin typeface="Sun ExtraLight"/>
          <a:ea typeface="+mn-ea"/>
          <a:cs typeface="Sun ExtraLight"/>
        </a:defRPr>
      </a:lvl4pPr>
      <a:lvl5pPr marL="1542902" indent="-171434" algn="l" rtl="0" eaLnBrk="1" latinLnBrk="0" hangingPunct="1">
        <a:spcBef>
          <a:spcPct val="20000"/>
        </a:spcBef>
        <a:buFontTx/>
        <a:buNone/>
        <a:defRPr sz="825">
          <a:solidFill>
            <a:schemeClr val="tx1"/>
          </a:solidFill>
          <a:latin typeface="Sun Regular"/>
          <a:ea typeface="+mn-ea"/>
          <a:cs typeface="+mn-cs"/>
        </a:defRPr>
      </a:lvl5pPr>
      <a:lvl6pPr marL="1885769" indent="-171434" algn="l" rtl="0" eaLnBrk="1" latinLnBrk="0" hangingPunct="1">
        <a:spcBef>
          <a:spcPct val="20000"/>
        </a:spcBef>
        <a:buChar char="•"/>
        <a:defRPr sz="1500">
          <a:solidFill>
            <a:schemeClr val="tx1"/>
          </a:solidFill>
          <a:latin typeface="+mn-lt"/>
          <a:ea typeface="+mn-ea"/>
          <a:cs typeface="+mn-cs"/>
        </a:defRPr>
      </a:lvl6pPr>
      <a:lvl7pPr marL="2228636" indent="-171434" algn="l" rtl="0" eaLnBrk="1" latinLnBrk="0" hangingPunct="1">
        <a:spcBef>
          <a:spcPct val="20000"/>
        </a:spcBef>
        <a:buChar char="•"/>
        <a:defRPr sz="1500">
          <a:solidFill>
            <a:schemeClr val="tx1"/>
          </a:solidFill>
          <a:latin typeface="+mn-lt"/>
          <a:ea typeface="+mn-ea"/>
          <a:cs typeface="+mn-cs"/>
        </a:defRPr>
      </a:lvl7pPr>
      <a:lvl8pPr marL="2571503" indent="-171434" algn="l" rtl="0" eaLnBrk="1" latinLnBrk="0" hangingPunct="1">
        <a:spcBef>
          <a:spcPct val="20000"/>
        </a:spcBef>
        <a:buChar char="•"/>
        <a:defRPr sz="1500">
          <a:solidFill>
            <a:schemeClr val="tx1"/>
          </a:solidFill>
          <a:latin typeface="+mn-lt"/>
          <a:ea typeface="+mn-ea"/>
          <a:cs typeface="+mn-cs"/>
        </a:defRPr>
      </a:lvl8pPr>
      <a:lvl9pPr marL="2914370" indent="-171434" algn="l" rtl="0" eaLnBrk="1" latinLnBrk="0" hangingPunct="1">
        <a:spcBef>
          <a:spcPct val="20000"/>
        </a:spcBef>
        <a:buChar char="•"/>
        <a:defRPr sz="1500">
          <a:solidFill>
            <a:schemeClr val="tx1"/>
          </a:solidFill>
          <a:latin typeface="+mn-lt"/>
          <a:ea typeface="+mn-ea"/>
          <a:cs typeface="+mn-cs"/>
        </a:defRPr>
      </a:lvl9pPr>
      <a:extLst/>
    </p:bodyStyle>
    <p:otherStyle>
      <a:lvl1pPr marL="0" algn="l" rtl="0" eaLnBrk="1" hangingPunct="1">
        <a:defRPr>
          <a:solidFill>
            <a:schemeClr val="tx1"/>
          </a:solidFill>
          <a:latin typeface="+mn-lt"/>
          <a:ea typeface="+mn-ea"/>
          <a:cs typeface="+mn-cs"/>
        </a:defRPr>
      </a:lvl1pPr>
      <a:lvl2pPr marL="342867" algn="l" rtl="0" eaLnBrk="1" hangingPunct="1">
        <a:defRPr>
          <a:solidFill>
            <a:schemeClr val="tx1"/>
          </a:solidFill>
          <a:latin typeface="+mn-lt"/>
          <a:ea typeface="+mn-ea"/>
          <a:cs typeface="+mn-cs"/>
        </a:defRPr>
      </a:lvl2pPr>
      <a:lvl3pPr marL="685735" algn="l" rtl="0" eaLnBrk="1" hangingPunct="1">
        <a:defRPr>
          <a:solidFill>
            <a:schemeClr val="tx1"/>
          </a:solidFill>
          <a:latin typeface="+mn-lt"/>
          <a:ea typeface="+mn-ea"/>
          <a:cs typeface="+mn-cs"/>
        </a:defRPr>
      </a:lvl3pPr>
      <a:lvl4pPr marL="1028601" algn="l" rtl="0" eaLnBrk="1" hangingPunct="1">
        <a:defRPr>
          <a:solidFill>
            <a:schemeClr val="tx1"/>
          </a:solidFill>
          <a:latin typeface="+mn-lt"/>
          <a:ea typeface="+mn-ea"/>
          <a:cs typeface="+mn-cs"/>
        </a:defRPr>
      </a:lvl4pPr>
      <a:lvl5pPr marL="1371468" algn="l" rtl="0" eaLnBrk="1" hangingPunct="1">
        <a:defRPr>
          <a:solidFill>
            <a:schemeClr val="tx1"/>
          </a:solidFill>
          <a:latin typeface="+mn-lt"/>
          <a:ea typeface="+mn-ea"/>
          <a:cs typeface="+mn-cs"/>
        </a:defRPr>
      </a:lvl5pPr>
      <a:lvl6pPr marL="1714335" algn="l" rtl="0" eaLnBrk="1" hangingPunct="1">
        <a:defRPr>
          <a:solidFill>
            <a:schemeClr val="tx1"/>
          </a:solidFill>
          <a:latin typeface="+mn-lt"/>
          <a:ea typeface="+mn-ea"/>
          <a:cs typeface="+mn-cs"/>
        </a:defRPr>
      </a:lvl6pPr>
      <a:lvl7pPr marL="2057203" algn="l" rtl="0" eaLnBrk="1" hangingPunct="1">
        <a:defRPr>
          <a:solidFill>
            <a:schemeClr val="tx1"/>
          </a:solidFill>
          <a:latin typeface="+mn-lt"/>
          <a:ea typeface="+mn-ea"/>
          <a:cs typeface="+mn-cs"/>
        </a:defRPr>
      </a:lvl7pPr>
      <a:lvl8pPr marL="2400070" algn="l" rtl="0" eaLnBrk="1" hangingPunct="1">
        <a:defRPr>
          <a:solidFill>
            <a:schemeClr val="tx1"/>
          </a:solidFill>
          <a:latin typeface="+mn-lt"/>
          <a:ea typeface="+mn-ea"/>
          <a:cs typeface="+mn-cs"/>
        </a:defRPr>
      </a:lvl8pPr>
      <a:lvl9pPr marL="2742937" algn="l" rtl="0" eaLnBrk="1" hangingPunct="1">
        <a:defRPr>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jpe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www.imvertor.org/" TargetMode="External"/><Relationship Id="rId1" Type="http://schemas.openxmlformats.org/officeDocument/2006/relationships/slideLayout" Target="../slideLayouts/slideLayout11.xml"/><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0.xml"/><Relationship Id="rId5" Type="http://schemas.openxmlformats.org/officeDocument/2006/relationships/image" Target="../media/image9.png"/><Relationship Id="rId4" Type="http://schemas.openxmlformats.org/officeDocument/2006/relationships/image" Target="../media/image8.jpe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geonovum.nl/geo-standaarden/metamodel-informatiemodellering-mim/metamodel-voor-informatiemodellering-mim" TargetMode="Externa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17.emf"/><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9.png"/><Relationship Id="rId5" Type="http://schemas.openxmlformats.org/officeDocument/2006/relationships/hyperlink" Target="https://www.geonovum.nl/geo-standaarden/metamodel-informatiemodellering" TargetMode="Externa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404664" y="832096"/>
            <a:ext cx="7772400" cy="1102519"/>
          </a:xfrm>
        </p:spPr>
        <p:txBody>
          <a:bodyPr>
            <a:normAutofit fontScale="90000"/>
          </a:bodyPr>
          <a:lstStyle/>
          <a:p>
            <a:r>
              <a:rPr lang="nl-NL" dirty="0"/>
              <a:t>MIM</a:t>
            </a:r>
            <a:br>
              <a:rPr lang="nl-NL" dirty="0"/>
            </a:br>
            <a:r>
              <a:rPr lang="nl-NL" sz="2200" dirty="0"/>
              <a:t>Metamodel voor</a:t>
            </a:r>
            <a:br>
              <a:rPr lang="nl-NL" sz="2200" dirty="0"/>
            </a:br>
            <a:r>
              <a:rPr lang="nl-NL" sz="2200" dirty="0" err="1"/>
              <a:t>informatiemodelering</a:t>
            </a:r>
            <a:endParaRPr lang="nl-NL" sz="2200" dirty="0"/>
          </a:p>
        </p:txBody>
      </p:sp>
      <p:sp>
        <p:nvSpPr>
          <p:cNvPr id="3" name="Ondertitel 2"/>
          <p:cNvSpPr>
            <a:spLocks noGrp="1"/>
          </p:cNvSpPr>
          <p:nvPr>
            <p:ph type="subTitle" idx="1"/>
          </p:nvPr>
        </p:nvSpPr>
        <p:spPr>
          <a:xfrm>
            <a:off x="617096" y="3318732"/>
            <a:ext cx="3600400" cy="646331"/>
          </a:xfrm>
        </p:spPr>
        <p:txBody>
          <a:bodyPr/>
          <a:lstStyle/>
          <a:p>
            <a:r>
              <a:rPr lang="nl-NL" dirty="0"/>
              <a:t>introductie</a:t>
            </a:r>
          </a:p>
        </p:txBody>
      </p:sp>
      <p:pic>
        <p:nvPicPr>
          <p:cNvPr id="4" name="Afbeelding 3">
            <a:extLst>
              <a:ext uri="{FF2B5EF4-FFF2-40B4-BE49-F238E27FC236}">
                <a16:creationId xmlns:a16="http://schemas.microsoft.com/office/drawing/2014/main" id="{67012F1A-A2B0-4112-9D9D-BD4A5A2FBE4E}"/>
              </a:ext>
            </a:extLst>
          </p:cNvPr>
          <p:cNvPicPr>
            <a:picLocks noChangeAspect="1"/>
          </p:cNvPicPr>
          <p:nvPr/>
        </p:nvPicPr>
        <p:blipFill>
          <a:blip r:embed="rId2"/>
          <a:stretch>
            <a:fillRect/>
          </a:stretch>
        </p:blipFill>
        <p:spPr>
          <a:xfrm>
            <a:off x="5292080" y="859561"/>
            <a:ext cx="3851920" cy="4298212"/>
          </a:xfrm>
          <a:prstGeom prst="rect">
            <a:avLst/>
          </a:prstGeom>
          <a:effectLst>
            <a:glow rad="647700">
              <a:schemeClr val="accent1">
                <a:alpha val="40000"/>
              </a:schemeClr>
            </a:glow>
            <a:softEdge rad="0"/>
          </a:effectLst>
        </p:spPr>
      </p:pic>
      <p:pic>
        <p:nvPicPr>
          <p:cNvPr id="5" name="Afbeelding 4">
            <a:extLst>
              <a:ext uri="{FF2B5EF4-FFF2-40B4-BE49-F238E27FC236}">
                <a16:creationId xmlns:a16="http://schemas.microsoft.com/office/drawing/2014/main" id="{0AA74527-1B5D-4C69-B98F-7EAA9AC453B9}"/>
              </a:ext>
            </a:extLst>
          </p:cNvPr>
          <p:cNvPicPr/>
          <p:nvPr/>
        </p:nvPicPr>
        <p:blipFill>
          <a:blip r:embed="rId3">
            <a:extLst>
              <a:ext uri="{28A0092B-C50C-407E-A947-70E740481C1C}">
                <a14:useLocalDpi xmlns:a14="http://schemas.microsoft.com/office/drawing/2010/main" val="0"/>
              </a:ext>
            </a:extLst>
          </a:blip>
          <a:stretch>
            <a:fillRect/>
          </a:stretch>
        </p:blipFill>
        <p:spPr>
          <a:xfrm>
            <a:off x="2109114" y="4380144"/>
            <a:ext cx="616364" cy="519816"/>
          </a:xfrm>
          <a:prstGeom prst="rect">
            <a:avLst/>
          </a:prstGeom>
        </p:spPr>
      </p:pic>
      <p:pic>
        <p:nvPicPr>
          <p:cNvPr id="6" name="Afbeelding 5">
            <a:extLst>
              <a:ext uri="{FF2B5EF4-FFF2-40B4-BE49-F238E27FC236}">
                <a16:creationId xmlns:a16="http://schemas.microsoft.com/office/drawing/2014/main" id="{A2B42435-3B94-439F-9AF9-32878352622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576010" y="4364890"/>
            <a:ext cx="788652" cy="519816"/>
          </a:xfrm>
          <a:prstGeom prst="rect">
            <a:avLst/>
          </a:prstGeom>
        </p:spPr>
      </p:pic>
      <p:pic>
        <p:nvPicPr>
          <p:cNvPr id="7" name="Afbeelding 6">
            <a:extLst>
              <a:ext uri="{FF2B5EF4-FFF2-40B4-BE49-F238E27FC236}">
                <a16:creationId xmlns:a16="http://schemas.microsoft.com/office/drawing/2014/main" id="{E856F041-B714-4795-A4E7-1E86658F6958}"/>
              </a:ext>
            </a:extLst>
          </p:cNvPr>
          <p:cNvPicPr>
            <a:picLocks noChangeAspect="1"/>
          </p:cNvPicPr>
          <p:nvPr/>
        </p:nvPicPr>
        <p:blipFill>
          <a:blip r:embed="rId5"/>
          <a:stretch>
            <a:fillRect/>
          </a:stretch>
        </p:blipFill>
        <p:spPr>
          <a:xfrm>
            <a:off x="467544" y="4311404"/>
            <a:ext cx="936104" cy="643173"/>
          </a:xfrm>
          <a:prstGeom prst="rect">
            <a:avLst/>
          </a:prstGeom>
        </p:spPr>
      </p:pic>
      <p:sp>
        <p:nvSpPr>
          <p:cNvPr id="9" name="Rechthoek 8">
            <a:extLst>
              <a:ext uri="{FF2B5EF4-FFF2-40B4-BE49-F238E27FC236}">
                <a16:creationId xmlns:a16="http://schemas.microsoft.com/office/drawing/2014/main" id="{8466D10C-0CFC-4EF5-BD22-3A71839BD3F8}"/>
              </a:ext>
            </a:extLst>
          </p:cNvPr>
          <p:cNvSpPr/>
          <p:nvPr/>
        </p:nvSpPr>
        <p:spPr>
          <a:xfrm>
            <a:off x="229816" y="2326061"/>
            <a:ext cx="4572000" cy="646331"/>
          </a:xfrm>
          <a:prstGeom prst="rect">
            <a:avLst/>
          </a:prstGeom>
        </p:spPr>
        <p:txBody>
          <a:bodyPr>
            <a:spAutoFit/>
          </a:bodyPr>
          <a:lstStyle/>
          <a:p>
            <a:pPr algn="ctr"/>
            <a:r>
              <a:rPr lang="nl-NL" dirty="0">
                <a:latin typeface="Calibri" panose="020F0502020204030204" pitchFamily="34" charset="0"/>
                <a:ea typeface="Calibri" panose="020F0502020204030204" pitchFamily="34" charset="0"/>
              </a:rPr>
              <a:t>basis voor </a:t>
            </a:r>
            <a:r>
              <a:rPr lang="nl-NL" dirty="0" err="1">
                <a:latin typeface="Calibri" panose="020F0502020204030204" pitchFamily="34" charset="0"/>
                <a:ea typeface="Calibri" panose="020F0502020204030204" pitchFamily="34" charset="0"/>
              </a:rPr>
              <a:t>overheidsbrede</a:t>
            </a:r>
            <a:r>
              <a:rPr lang="nl-NL" dirty="0">
                <a:latin typeface="Calibri" panose="020F0502020204030204" pitchFamily="34" charset="0"/>
                <a:ea typeface="Calibri" panose="020F0502020204030204" pitchFamily="34" charset="0"/>
              </a:rPr>
              <a:t> informatievoorziening</a:t>
            </a:r>
            <a:endParaRPr lang="nl-NL" dirty="0"/>
          </a:p>
        </p:txBody>
      </p:sp>
    </p:spTree>
    <p:extLst>
      <p:ext uri="{BB962C8B-B14F-4D97-AF65-F5344CB8AC3E}">
        <p14:creationId xmlns:p14="http://schemas.microsoft.com/office/powerpoint/2010/main" val="2757318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Afbeelding 10">
            <a:extLst>
              <a:ext uri="{FF2B5EF4-FFF2-40B4-BE49-F238E27FC236}">
                <a16:creationId xmlns:a16="http://schemas.microsoft.com/office/drawing/2014/main" id="{731A5AD2-36D5-4A67-A54B-35C1691BFCE8}"/>
              </a:ext>
            </a:extLst>
          </p:cNvPr>
          <p:cNvPicPr>
            <a:picLocks noChangeAspect="1"/>
          </p:cNvPicPr>
          <p:nvPr/>
        </p:nvPicPr>
        <p:blipFill>
          <a:blip r:embed="rId3"/>
          <a:stretch>
            <a:fillRect/>
          </a:stretch>
        </p:blipFill>
        <p:spPr>
          <a:xfrm>
            <a:off x="0" y="4732886"/>
            <a:ext cx="9144000" cy="530352"/>
          </a:xfrm>
          <a:prstGeom prst="rect">
            <a:avLst/>
          </a:prstGeom>
        </p:spPr>
      </p:pic>
      <p:sp>
        <p:nvSpPr>
          <p:cNvPr id="2" name="Afgeronde rechthoek 1"/>
          <p:cNvSpPr/>
          <p:nvPr/>
        </p:nvSpPr>
        <p:spPr>
          <a:xfrm>
            <a:off x="2447926" y="400050"/>
            <a:ext cx="4076700" cy="895350"/>
          </a:xfrm>
          <a:prstGeom prst="roundRect">
            <a:avLst/>
          </a:prstGeom>
          <a:pattFill prst="pct5">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nl-NL" sz="1350" dirty="0">
                <a:solidFill>
                  <a:prstClr val="white">
                    <a:alpha val="0"/>
                  </a:prstClr>
                </a:solidFill>
                <a:latin typeface="Calibri" panose="020F0502020204030204"/>
              </a:rPr>
              <a:t>Met</a:t>
            </a:r>
            <a:endParaRPr lang="nl-NL" sz="1350" dirty="0">
              <a:solidFill>
                <a:srgbClr val="000000">
                  <a:alpha val="0"/>
                </a:srgbClr>
              </a:solidFill>
              <a:latin typeface="Calibri" panose="020F0502020204030204"/>
            </a:endParaRPr>
          </a:p>
        </p:txBody>
      </p:sp>
      <p:sp>
        <p:nvSpPr>
          <p:cNvPr id="4" name="Tijdelijke aanduiding voor inhoud 3"/>
          <p:cNvSpPr>
            <a:spLocks noGrp="1"/>
          </p:cNvSpPr>
          <p:nvPr>
            <p:ph idx="1"/>
          </p:nvPr>
        </p:nvSpPr>
        <p:spPr>
          <a:xfrm>
            <a:off x="621948" y="584947"/>
            <a:ext cx="1666021" cy="567905"/>
          </a:xfrm>
          <a:prstGeom prst="round2DiagRect">
            <a:avLst/>
          </a:prstGeom>
          <a:solidFill>
            <a:srgbClr val="00B0F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dirty="0"/>
              <a:t>Begrippenkader </a:t>
            </a:r>
          </a:p>
        </p:txBody>
      </p:sp>
      <p:sp>
        <p:nvSpPr>
          <p:cNvPr id="5" name="Tijdelijke aanduiding voor inhoud 3"/>
          <p:cNvSpPr txBox="1">
            <a:spLocks/>
          </p:cNvSpPr>
          <p:nvPr/>
        </p:nvSpPr>
        <p:spPr>
          <a:xfrm>
            <a:off x="2646832" y="584947"/>
            <a:ext cx="1666021" cy="567905"/>
          </a:xfrm>
          <a:prstGeom prst="round2DiagRect">
            <a:avLst/>
          </a:prstGeom>
          <a:solidFill>
            <a:srgbClr val="00B050"/>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vert="horz" lIns="0" tIns="34290" rIns="0" bIns="34290"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lt1"/>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lt1"/>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9pPr>
          </a:lstStyle>
          <a:p>
            <a:pPr marL="68580" indent="-68580" algn="ctr" defTabSz="685800">
              <a:spcBef>
                <a:spcPts val="900"/>
              </a:spcBef>
              <a:spcAft>
                <a:spcPts val="150"/>
              </a:spcAft>
              <a:buClr>
                <a:srgbClr val="E48312"/>
              </a:buClr>
            </a:pPr>
            <a:r>
              <a:rPr lang="nl-NL" sz="1200" dirty="0">
                <a:solidFill>
                  <a:prstClr val="white"/>
                </a:solidFill>
                <a:latin typeface="Calibri" panose="020F0502020204030204"/>
              </a:rPr>
              <a:t>Conceptueel informatiemodel </a:t>
            </a:r>
          </a:p>
        </p:txBody>
      </p:sp>
      <p:sp>
        <p:nvSpPr>
          <p:cNvPr id="6" name="Tijdelijke aanduiding voor inhoud 3"/>
          <p:cNvSpPr txBox="1">
            <a:spLocks/>
          </p:cNvSpPr>
          <p:nvPr/>
        </p:nvSpPr>
        <p:spPr>
          <a:xfrm>
            <a:off x="4671716" y="584947"/>
            <a:ext cx="1666021" cy="567905"/>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vert="horz" lIns="0" tIns="34290" rIns="0" bIns="34290"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lt1"/>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lt1"/>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9pPr>
          </a:lstStyle>
          <a:p>
            <a:pPr marL="68580" indent="-68580" algn="ctr" defTabSz="685800">
              <a:spcBef>
                <a:spcPts val="900"/>
              </a:spcBef>
              <a:spcAft>
                <a:spcPts val="150"/>
              </a:spcAft>
              <a:buClr>
                <a:srgbClr val="E48312"/>
              </a:buClr>
            </a:pPr>
            <a:r>
              <a:rPr lang="nl-NL" sz="1200" dirty="0">
                <a:solidFill>
                  <a:prstClr val="white"/>
                </a:solidFill>
                <a:latin typeface="Calibri" panose="020F0502020204030204"/>
              </a:rPr>
              <a:t>Logisch</a:t>
            </a:r>
            <a:br>
              <a:rPr lang="nl-NL" sz="1200" dirty="0">
                <a:solidFill>
                  <a:prstClr val="white"/>
                </a:solidFill>
                <a:latin typeface="Calibri" panose="020F0502020204030204"/>
              </a:rPr>
            </a:br>
            <a:r>
              <a:rPr lang="nl-NL" sz="1200" dirty="0">
                <a:solidFill>
                  <a:prstClr val="white"/>
                </a:solidFill>
                <a:latin typeface="Calibri" panose="020F0502020204030204"/>
              </a:rPr>
              <a:t>informatiemodel </a:t>
            </a:r>
          </a:p>
        </p:txBody>
      </p:sp>
      <p:sp>
        <p:nvSpPr>
          <p:cNvPr id="7" name="Tijdelijke aanduiding voor inhoud 3"/>
          <p:cNvSpPr txBox="1">
            <a:spLocks/>
          </p:cNvSpPr>
          <p:nvPr/>
        </p:nvSpPr>
        <p:spPr>
          <a:xfrm>
            <a:off x="6700740" y="584947"/>
            <a:ext cx="1666021" cy="567905"/>
          </a:xfrm>
          <a:prstGeom prst="round2Diag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horz" lIns="0" tIns="34290" rIns="0" bIns="34290"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lt1"/>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lt1"/>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lt1"/>
                </a:solidFill>
                <a:latin typeface="+mn-lt"/>
                <a:ea typeface="+mn-ea"/>
                <a:cs typeface="+mn-cs"/>
              </a:defRPr>
            </a:lvl9pPr>
          </a:lstStyle>
          <a:p>
            <a:pPr marL="68580" indent="-68580" algn="ctr" defTabSz="685800">
              <a:spcBef>
                <a:spcPts val="900"/>
              </a:spcBef>
              <a:spcAft>
                <a:spcPts val="150"/>
              </a:spcAft>
              <a:buClr>
                <a:srgbClr val="E48312"/>
              </a:buClr>
            </a:pPr>
            <a:r>
              <a:rPr lang="nl-NL" sz="1200" dirty="0">
                <a:solidFill>
                  <a:srgbClr val="000000"/>
                </a:solidFill>
                <a:latin typeface="Calibri" panose="020F0502020204030204"/>
              </a:rPr>
              <a:t>Fysiek/technisch </a:t>
            </a:r>
            <a:br>
              <a:rPr lang="nl-NL" sz="1200" dirty="0">
                <a:solidFill>
                  <a:srgbClr val="000000"/>
                </a:solidFill>
                <a:latin typeface="Calibri" panose="020F0502020204030204"/>
              </a:rPr>
            </a:br>
            <a:r>
              <a:rPr lang="nl-NL" sz="1200" dirty="0">
                <a:solidFill>
                  <a:srgbClr val="000000"/>
                </a:solidFill>
                <a:latin typeface="Calibri" panose="020F0502020204030204"/>
              </a:rPr>
              <a:t>datamodel</a:t>
            </a:r>
          </a:p>
        </p:txBody>
      </p:sp>
      <p:sp>
        <p:nvSpPr>
          <p:cNvPr id="8" name="Tekstvak 7"/>
          <p:cNvSpPr txBox="1"/>
          <p:nvPr/>
        </p:nvSpPr>
        <p:spPr>
          <a:xfrm>
            <a:off x="384285" y="1386356"/>
            <a:ext cx="2204411" cy="3416320"/>
          </a:xfrm>
          <a:prstGeom prst="rect">
            <a:avLst/>
          </a:prstGeom>
          <a:noFill/>
        </p:spPr>
        <p:txBody>
          <a:bodyPr wrap="square" rtlCol="0">
            <a:spAutoFit/>
          </a:bodyPr>
          <a:lstStyle/>
          <a:p>
            <a:pPr defTabSz="685800"/>
            <a:r>
              <a:rPr lang="nl-NL" sz="1200" b="1" dirty="0">
                <a:solidFill>
                  <a:srgbClr val="00B0F0"/>
                </a:solidFill>
                <a:latin typeface="Calibri" panose="020F0502020204030204"/>
              </a:rPr>
              <a:t>De onderwerpen van gesprek  </a:t>
            </a:r>
            <a:r>
              <a:rPr lang="nl-NL" sz="1200" dirty="0">
                <a:solidFill>
                  <a:srgbClr val="000000"/>
                </a:solidFill>
                <a:latin typeface="Calibri" panose="020F0502020204030204"/>
              </a:rPr>
              <a:t>(</a:t>
            </a:r>
            <a:r>
              <a:rPr lang="nl-NL" sz="1200" dirty="0" err="1">
                <a:solidFill>
                  <a:srgbClr val="000000"/>
                </a:solidFill>
                <a:latin typeface="Calibri" panose="020F0502020204030204"/>
              </a:rPr>
              <a:t>universe</a:t>
            </a:r>
            <a:r>
              <a:rPr lang="nl-NL" sz="1200" dirty="0">
                <a:solidFill>
                  <a:srgbClr val="000000"/>
                </a:solidFill>
                <a:latin typeface="Calibri" panose="020F0502020204030204"/>
              </a:rPr>
              <a:t> of discourse), met hun samenhang onderling en ook met andere begrippenkaders.</a:t>
            </a: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Voorbeeld: </a:t>
            </a:r>
          </a:p>
          <a:p>
            <a:pPr defTabSz="685800"/>
            <a:r>
              <a:rPr lang="nl-NL" sz="1200" dirty="0">
                <a:solidFill>
                  <a:srgbClr val="000000"/>
                </a:solidFill>
                <a:latin typeface="Calibri" panose="020F0502020204030204"/>
              </a:rPr>
              <a:t>Bedrijfswoordenboek, juridisch begrippen in een wet zoals BAL</a:t>
            </a:r>
          </a:p>
          <a:p>
            <a:pPr defTabSz="685800"/>
            <a:endParaRPr lang="nl-NL" sz="1200" dirty="0">
              <a:solidFill>
                <a:srgbClr val="000000"/>
              </a:solidFill>
              <a:latin typeface="Calibri" panose="020F0502020204030204"/>
            </a:endParaRP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Bouwwerk, bouwvergunning, eigenaar, vervreemder, verkrijger, persoon</a:t>
            </a:r>
          </a:p>
          <a:p>
            <a:pPr defTabSz="685800"/>
            <a:endParaRPr lang="nl-NL" sz="1200" dirty="0">
              <a:solidFill>
                <a:srgbClr val="000000"/>
              </a:solidFill>
              <a:latin typeface="Calibri" panose="020F0502020204030204"/>
            </a:endParaRPr>
          </a:p>
          <a:p>
            <a:pPr defTabSz="685800"/>
            <a:endParaRPr lang="nl-NL" sz="1200" dirty="0">
              <a:solidFill>
                <a:srgbClr val="000000"/>
              </a:solidFill>
              <a:latin typeface="Calibri" panose="020F0502020204030204"/>
            </a:endParaRP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Implementatievrij, en vrije modelstructuur, naar behoefte. </a:t>
            </a:r>
          </a:p>
        </p:txBody>
      </p:sp>
      <p:sp>
        <p:nvSpPr>
          <p:cNvPr id="9" name="Tekstvak 8"/>
          <p:cNvSpPr txBox="1"/>
          <p:nvPr/>
        </p:nvSpPr>
        <p:spPr>
          <a:xfrm>
            <a:off x="2542190" y="1376020"/>
            <a:ext cx="1922604" cy="3600986"/>
          </a:xfrm>
          <a:prstGeom prst="rect">
            <a:avLst/>
          </a:prstGeom>
          <a:noFill/>
        </p:spPr>
        <p:txBody>
          <a:bodyPr wrap="square" rtlCol="0">
            <a:spAutoFit/>
          </a:bodyPr>
          <a:lstStyle/>
          <a:p>
            <a:pPr defTabSz="685800"/>
            <a:r>
              <a:rPr lang="nl-NL" sz="1200" b="1" dirty="0">
                <a:solidFill>
                  <a:srgbClr val="00B050"/>
                </a:solidFill>
                <a:latin typeface="Calibri" panose="020F0502020204030204"/>
              </a:rPr>
              <a:t>Het structuren van het begrippenkader </a:t>
            </a:r>
            <a:r>
              <a:rPr lang="nl-NL" sz="1200" dirty="0">
                <a:solidFill>
                  <a:srgbClr val="000000"/>
                </a:solidFill>
                <a:latin typeface="Calibri" panose="020F0502020204030204"/>
              </a:rPr>
              <a:t>als informatie model.  </a:t>
            </a:r>
          </a:p>
          <a:p>
            <a:pPr defTabSz="685800"/>
            <a:endParaRPr lang="nl-NL" sz="1200" dirty="0">
              <a:solidFill>
                <a:srgbClr val="000000"/>
              </a:solidFill>
              <a:latin typeface="Calibri" panose="020F0502020204030204"/>
            </a:endParaRP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Voorbeeld:</a:t>
            </a:r>
          </a:p>
          <a:p>
            <a:pPr defTabSz="685800"/>
            <a:r>
              <a:rPr lang="nl-NL" sz="1200" dirty="0">
                <a:solidFill>
                  <a:srgbClr val="000000"/>
                </a:solidFill>
                <a:latin typeface="Calibri" panose="020F0502020204030204"/>
              </a:rPr>
              <a:t>RGB 2.0, IMBAG 2.0, </a:t>
            </a:r>
          </a:p>
          <a:p>
            <a:pPr defTabSz="685800"/>
            <a:endParaRPr lang="nl-NL" sz="1200" dirty="0">
              <a:solidFill>
                <a:srgbClr val="000000"/>
              </a:solidFill>
              <a:latin typeface="Calibri" panose="020F0502020204030204"/>
            </a:endParaRPr>
          </a:p>
          <a:p>
            <a:pPr defTabSz="685800"/>
            <a:endParaRPr lang="nl-NL" sz="1200" dirty="0">
              <a:solidFill>
                <a:srgbClr val="000000"/>
              </a:solidFill>
              <a:latin typeface="Calibri" panose="020F0502020204030204"/>
            </a:endParaRP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Pand, openbare ruimte, object afbakening, natuurlijk persoon met BSN, niet- natuurlijk persoon met OIN, KvK </a:t>
            </a:r>
            <a:r>
              <a:rPr lang="nl-NL" sz="1200" dirty="0" err="1">
                <a:solidFill>
                  <a:srgbClr val="000000"/>
                </a:solidFill>
                <a:latin typeface="Calibri" panose="020F0502020204030204"/>
              </a:rPr>
              <a:t>nr</a:t>
            </a:r>
            <a:r>
              <a:rPr lang="nl-NL" sz="1200" dirty="0">
                <a:solidFill>
                  <a:srgbClr val="000000"/>
                </a:solidFill>
                <a:latin typeface="Calibri" panose="020F0502020204030204"/>
              </a:rPr>
              <a:t> </a:t>
            </a: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Implementatie vrij, geen: technische optimalisaties, geen historie, geen GML…</a:t>
            </a:r>
          </a:p>
        </p:txBody>
      </p:sp>
      <p:sp>
        <p:nvSpPr>
          <p:cNvPr id="10" name="Tekstvak 9"/>
          <p:cNvSpPr txBox="1"/>
          <p:nvPr/>
        </p:nvSpPr>
        <p:spPr>
          <a:xfrm>
            <a:off x="4487260" y="1386355"/>
            <a:ext cx="2140169" cy="3785652"/>
          </a:xfrm>
          <a:prstGeom prst="rect">
            <a:avLst/>
          </a:prstGeom>
          <a:noFill/>
        </p:spPr>
        <p:txBody>
          <a:bodyPr wrap="square" rtlCol="0">
            <a:spAutoFit/>
          </a:bodyPr>
          <a:lstStyle/>
          <a:p>
            <a:pPr defTabSz="685800"/>
            <a:r>
              <a:rPr lang="nl-NL" sz="1200" dirty="0">
                <a:solidFill>
                  <a:srgbClr val="000000"/>
                </a:solidFill>
                <a:latin typeface="Calibri" panose="020F0502020204030204"/>
              </a:rPr>
              <a:t>Hoe de </a:t>
            </a:r>
            <a:r>
              <a:rPr lang="nl-NL" sz="1200" b="1" dirty="0">
                <a:solidFill>
                  <a:srgbClr val="E48312"/>
                </a:solidFill>
                <a:latin typeface="Calibri" panose="020F0502020204030204"/>
              </a:rPr>
              <a:t>concepten gebruikt wordt bij de interactie tussen systemen</a:t>
            </a:r>
            <a:r>
              <a:rPr lang="nl-NL" sz="1200" dirty="0">
                <a:solidFill>
                  <a:srgbClr val="000000"/>
                </a:solidFill>
                <a:latin typeface="Calibri" panose="020F0502020204030204"/>
              </a:rPr>
              <a:t>, tussen gebruikers, of tussen systemen en gebruikers:</a:t>
            </a:r>
          </a:p>
          <a:p>
            <a:pPr defTabSz="685800"/>
            <a:r>
              <a:rPr lang="nl-NL" sz="1200" dirty="0">
                <a:solidFill>
                  <a:srgbClr val="000000"/>
                </a:solidFill>
                <a:latin typeface="Calibri" panose="020F0502020204030204"/>
              </a:rPr>
              <a:t>Het Interoperabiliteitsdomein</a:t>
            </a: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Voorbeeld: uitwisselingsmodel zoals IMKAD als NEN3610 (met ID), </a:t>
            </a:r>
            <a:r>
              <a:rPr lang="nl-NL" sz="1200" dirty="0" err="1">
                <a:solidFill>
                  <a:srgbClr val="000000"/>
                </a:solidFill>
                <a:latin typeface="Calibri" panose="020F0502020204030204"/>
              </a:rPr>
              <a:t>URI’s</a:t>
            </a:r>
            <a:r>
              <a:rPr lang="nl-NL" sz="1200" dirty="0">
                <a:solidFill>
                  <a:srgbClr val="000000"/>
                </a:solidFill>
                <a:latin typeface="Calibri" panose="020F0502020204030204"/>
              </a:rPr>
              <a:t>, productmodel, intern model van de voorziening. </a:t>
            </a: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Abstracte class, BGT object, met historie en generieke attributen. generiek tekstelement, gebied als 2D of 2.5D vlak, of 3D. </a:t>
            </a: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Wel implementatiekeuzes zoals INSPIRE compliant,  GML 3.2.1., </a:t>
            </a:r>
            <a:br>
              <a:rPr lang="nl-NL" sz="1200" dirty="0">
                <a:solidFill>
                  <a:srgbClr val="000000"/>
                </a:solidFill>
                <a:latin typeface="Calibri" panose="020F0502020204030204"/>
              </a:rPr>
            </a:br>
            <a:r>
              <a:rPr lang="nl-NL" sz="1200" dirty="0">
                <a:solidFill>
                  <a:srgbClr val="000000"/>
                </a:solidFill>
                <a:latin typeface="Calibri" panose="020F0502020204030204"/>
              </a:rPr>
              <a:t>(nog geen echte techniek)… </a:t>
            </a:r>
          </a:p>
        </p:txBody>
      </p:sp>
      <p:sp>
        <p:nvSpPr>
          <p:cNvPr id="12" name="Tekstvak 11"/>
          <p:cNvSpPr txBox="1"/>
          <p:nvPr/>
        </p:nvSpPr>
        <p:spPr>
          <a:xfrm>
            <a:off x="6605753" y="1386356"/>
            <a:ext cx="2256438" cy="3046988"/>
          </a:xfrm>
          <a:prstGeom prst="rect">
            <a:avLst/>
          </a:prstGeom>
          <a:noFill/>
        </p:spPr>
        <p:txBody>
          <a:bodyPr wrap="square" rtlCol="0">
            <a:spAutoFit/>
          </a:bodyPr>
          <a:lstStyle/>
          <a:p>
            <a:pPr defTabSz="685800"/>
            <a:r>
              <a:rPr lang="nl-NL" sz="1200" dirty="0">
                <a:solidFill>
                  <a:srgbClr val="000000"/>
                </a:solidFill>
                <a:latin typeface="Calibri" panose="020F0502020204030204"/>
              </a:rPr>
              <a:t>Technische representatie van het logische model </a:t>
            </a:r>
          </a:p>
          <a:p>
            <a:pPr defTabSz="685800"/>
            <a:endParaRPr lang="nl-NL" sz="1200" dirty="0">
              <a:solidFill>
                <a:srgbClr val="000000"/>
              </a:solidFill>
              <a:latin typeface="Calibri" panose="020F0502020204030204"/>
            </a:endParaRPr>
          </a:p>
          <a:p>
            <a:pPr defTabSz="685800"/>
            <a:endParaRPr lang="nl-NL" sz="1200" dirty="0">
              <a:solidFill>
                <a:srgbClr val="000000"/>
              </a:solidFill>
              <a:latin typeface="Calibri" panose="020F0502020204030204"/>
            </a:endParaRP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Voorbeeld; XSD, JSON </a:t>
            </a:r>
            <a:r>
              <a:rPr lang="nl-NL" sz="1200" dirty="0" err="1">
                <a:solidFill>
                  <a:srgbClr val="000000"/>
                </a:solidFill>
                <a:latin typeface="Calibri" panose="020F0502020204030204"/>
              </a:rPr>
              <a:t>scheme</a:t>
            </a:r>
            <a:r>
              <a:rPr lang="nl-NL" sz="1200" dirty="0">
                <a:solidFill>
                  <a:srgbClr val="000000"/>
                </a:solidFill>
                <a:latin typeface="Calibri" panose="020F0502020204030204"/>
              </a:rPr>
              <a:t>, </a:t>
            </a:r>
            <a:br>
              <a:rPr lang="nl-NL" sz="1200" dirty="0">
                <a:solidFill>
                  <a:srgbClr val="000000"/>
                </a:solidFill>
                <a:latin typeface="Calibri" panose="020F0502020204030204"/>
              </a:rPr>
            </a:br>
            <a:r>
              <a:rPr lang="nl-NL" sz="1200" dirty="0">
                <a:solidFill>
                  <a:srgbClr val="000000"/>
                </a:solidFill>
                <a:latin typeface="Calibri" panose="020F0502020204030204"/>
              </a:rPr>
              <a:t>relationele database, </a:t>
            </a:r>
            <a:r>
              <a:rPr lang="nl-NL" sz="1200" dirty="0" err="1">
                <a:solidFill>
                  <a:srgbClr val="000000"/>
                </a:solidFill>
                <a:latin typeface="Calibri" panose="020F0502020204030204"/>
              </a:rPr>
              <a:t>tripple</a:t>
            </a:r>
            <a:r>
              <a:rPr lang="nl-NL" sz="1200" dirty="0">
                <a:solidFill>
                  <a:srgbClr val="000000"/>
                </a:solidFill>
                <a:latin typeface="Calibri" panose="020F0502020204030204"/>
              </a:rPr>
              <a:t> store, document store etc. </a:t>
            </a:r>
          </a:p>
          <a:p>
            <a:pPr defTabSz="685800"/>
            <a:endParaRPr lang="nl-NL" sz="1200" dirty="0">
              <a:solidFill>
                <a:srgbClr val="000000"/>
              </a:solidFill>
              <a:latin typeface="Calibri" panose="020F0502020204030204"/>
            </a:endParaRPr>
          </a:p>
          <a:p>
            <a:pPr defTabSz="685800"/>
            <a:endParaRPr lang="nl-NL" sz="1200" dirty="0">
              <a:solidFill>
                <a:srgbClr val="000000"/>
              </a:solidFill>
              <a:latin typeface="Calibri" panose="020F0502020204030204"/>
            </a:endParaRPr>
          </a:p>
          <a:p>
            <a:pPr defTabSz="685800"/>
            <a:r>
              <a:rPr lang="nl-NL" sz="1200" dirty="0">
                <a:solidFill>
                  <a:srgbClr val="000000"/>
                </a:solidFill>
                <a:latin typeface="Calibri" panose="020F0502020204030204"/>
              </a:rPr>
              <a:t>Diverse technische keuzes, t.b.v. performance, fysieke opslagstructuur, keuzes welke controles in de software en wat in de database, </a:t>
            </a:r>
            <a:r>
              <a:rPr lang="nl-NL" sz="1200" dirty="0" err="1">
                <a:solidFill>
                  <a:srgbClr val="000000"/>
                </a:solidFill>
                <a:latin typeface="Calibri" panose="020F0502020204030204"/>
              </a:rPr>
              <a:t>srs</a:t>
            </a:r>
            <a:r>
              <a:rPr lang="nl-NL" sz="1200" dirty="0">
                <a:solidFill>
                  <a:srgbClr val="000000"/>
                </a:solidFill>
                <a:latin typeface="Calibri" panose="020F0502020204030204"/>
              </a:rPr>
              <a:t>-transformaties </a:t>
            </a:r>
            <a:r>
              <a:rPr lang="nl-NL" sz="1200" dirty="0" err="1">
                <a:solidFill>
                  <a:srgbClr val="000000"/>
                </a:solidFill>
                <a:latin typeface="Calibri" panose="020F0502020204030204"/>
              </a:rPr>
              <a:t>etc</a:t>
            </a:r>
            <a:r>
              <a:rPr lang="nl-NL" sz="1200" dirty="0">
                <a:solidFill>
                  <a:srgbClr val="000000"/>
                </a:solidFill>
                <a:latin typeface="Calibri" panose="020F0502020204030204"/>
              </a:rPr>
              <a:t>… </a:t>
            </a:r>
          </a:p>
        </p:txBody>
      </p:sp>
      <p:sp>
        <p:nvSpPr>
          <p:cNvPr id="3" name="Tekstvak 2"/>
          <p:cNvSpPr txBox="1"/>
          <p:nvPr/>
        </p:nvSpPr>
        <p:spPr>
          <a:xfrm>
            <a:off x="2109664" y="-42771"/>
            <a:ext cx="4753224" cy="400110"/>
          </a:xfrm>
          <a:prstGeom prst="rect">
            <a:avLst/>
          </a:prstGeom>
          <a:noFill/>
        </p:spPr>
        <p:txBody>
          <a:bodyPr wrap="none" rtlCol="0">
            <a:spAutoFit/>
          </a:bodyPr>
          <a:lstStyle/>
          <a:p>
            <a:pPr defTabSz="685800"/>
            <a:r>
              <a:rPr lang="nl-NL" sz="2000" b="1" dirty="0">
                <a:solidFill>
                  <a:srgbClr val="000000"/>
                </a:solidFill>
                <a:latin typeface="Verdana" panose="020B0604030504040204" pitchFamily="34" charset="0"/>
                <a:ea typeface="Verdana" panose="020B0604030504040204" pitchFamily="34" charset="0"/>
                <a:cs typeface="Verdana" panose="020B0604030504040204" pitchFamily="34" charset="0"/>
              </a:rPr>
              <a:t>Metamodel wordt gebruikt voor</a:t>
            </a:r>
          </a:p>
        </p:txBody>
      </p:sp>
      <p:grpSp>
        <p:nvGrpSpPr>
          <p:cNvPr id="17" name="Groep 16">
            <a:extLst>
              <a:ext uri="{FF2B5EF4-FFF2-40B4-BE49-F238E27FC236}">
                <a16:creationId xmlns:a16="http://schemas.microsoft.com/office/drawing/2014/main" id="{8E1978A5-6A48-4744-B4F4-497414985ABD}"/>
              </a:ext>
            </a:extLst>
          </p:cNvPr>
          <p:cNvGrpSpPr/>
          <p:nvPr/>
        </p:nvGrpSpPr>
        <p:grpSpPr>
          <a:xfrm>
            <a:off x="117892" y="17658"/>
            <a:ext cx="504056" cy="646331"/>
            <a:chOff x="117892" y="17658"/>
            <a:chExt cx="504056" cy="646331"/>
          </a:xfrm>
        </p:grpSpPr>
        <p:sp>
          <p:nvSpPr>
            <p:cNvPr id="16" name="Ovaal 15">
              <a:extLst>
                <a:ext uri="{FF2B5EF4-FFF2-40B4-BE49-F238E27FC236}">
                  <a16:creationId xmlns:a16="http://schemas.microsoft.com/office/drawing/2014/main" id="{836C6B16-DF74-48E8-88D1-77504FE00340}"/>
                </a:ext>
              </a:extLst>
            </p:cNvPr>
            <p:cNvSpPr/>
            <p:nvPr/>
          </p:nvSpPr>
          <p:spPr>
            <a:xfrm>
              <a:off x="117892" y="99415"/>
              <a:ext cx="504056" cy="504056"/>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Tekstvak 12">
              <a:extLst>
                <a:ext uri="{FF2B5EF4-FFF2-40B4-BE49-F238E27FC236}">
                  <a16:creationId xmlns:a16="http://schemas.microsoft.com/office/drawing/2014/main" id="{4E0173FE-FBD2-41E0-917A-0DE60B66C95C}"/>
                </a:ext>
              </a:extLst>
            </p:cNvPr>
            <p:cNvSpPr txBox="1"/>
            <p:nvPr/>
          </p:nvSpPr>
          <p:spPr>
            <a:xfrm>
              <a:off x="174933" y="17658"/>
              <a:ext cx="418704" cy="646331"/>
            </a:xfrm>
            <a:prstGeom prst="rect">
              <a:avLst/>
            </a:prstGeom>
            <a:noFill/>
          </p:spPr>
          <p:txBody>
            <a:bodyPr wrap="none" rtlCol="0">
              <a:spAutoFit/>
            </a:bodyPr>
            <a:lstStyle/>
            <a:p>
              <a:pPr defTabSz="685800"/>
              <a:r>
                <a:rPr lang="nl-NL" sz="3600" b="1" dirty="0">
                  <a:solidFill>
                    <a:schemeClr val="bg1"/>
                  </a:solidFill>
                  <a:latin typeface="Calibri" panose="020F0502020204030204"/>
                </a:rPr>
                <a:t>1</a:t>
              </a:r>
            </a:p>
          </p:txBody>
        </p:sp>
      </p:grpSp>
    </p:spTree>
    <p:extLst>
      <p:ext uri="{BB962C8B-B14F-4D97-AF65-F5344CB8AC3E}">
        <p14:creationId xmlns:p14="http://schemas.microsoft.com/office/powerpoint/2010/main" val="3409267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00100" y="201474"/>
            <a:ext cx="7543800" cy="1088068"/>
          </a:xfrm>
        </p:spPr>
        <p:txBody>
          <a:bodyPr>
            <a:normAutofit/>
          </a:bodyPr>
          <a:lstStyle/>
          <a:p>
            <a:pPr algn="ctr"/>
            <a:r>
              <a:rPr lang="nl-NL" sz="3200" dirty="0">
                <a:latin typeface="Verdana" panose="020B0604030504040204" pitchFamily="34" charset="0"/>
                <a:ea typeface="Verdana" panose="020B0604030504040204" pitchFamily="34" charset="0"/>
                <a:cs typeface="Verdana" panose="020B0604030504040204" pitchFamily="34" charset="0"/>
              </a:rPr>
              <a:t>Metamodel – uitgedrukt in </a:t>
            </a:r>
            <a:br>
              <a:rPr lang="nl-NL" sz="3200" dirty="0">
                <a:latin typeface="Verdana" panose="020B0604030504040204" pitchFamily="34" charset="0"/>
                <a:ea typeface="Verdana" panose="020B0604030504040204" pitchFamily="34" charset="0"/>
                <a:cs typeface="Verdana" panose="020B0604030504040204" pitchFamily="34" charset="0"/>
              </a:rPr>
            </a:br>
            <a:r>
              <a:rPr lang="nl-NL" sz="3200" dirty="0" err="1">
                <a:latin typeface="Verdana" panose="020B0604030504040204" pitchFamily="34" charset="0"/>
                <a:ea typeface="Verdana" panose="020B0604030504040204" pitchFamily="34" charset="0"/>
                <a:cs typeface="Verdana" panose="020B0604030504040204" pitchFamily="34" charset="0"/>
              </a:rPr>
              <a:t>Linked</a:t>
            </a:r>
            <a:r>
              <a:rPr lang="nl-NL" sz="3200" dirty="0">
                <a:latin typeface="Verdana" panose="020B0604030504040204" pitchFamily="34" charset="0"/>
                <a:ea typeface="Verdana" panose="020B0604030504040204" pitchFamily="34" charset="0"/>
                <a:cs typeface="Verdana" panose="020B0604030504040204" pitchFamily="34" charset="0"/>
              </a:rPr>
              <a:t> Data vocabulaire</a:t>
            </a:r>
          </a:p>
        </p:txBody>
      </p:sp>
      <p:pic>
        <p:nvPicPr>
          <p:cNvPr id="3" name="Afbeelding 2">
            <a:extLst>
              <a:ext uri="{FF2B5EF4-FFF2-40B4-BE49-F238E27FC236}">
                <a16:creationId xmlns:a16="http://schemas.microsoft.com/office/drawing/2014/main" id="{C49ADB52-60F4-4F07-96CC-500027360610}"/>
              </a:ext>
            </a:extLst>
          </p:cNvPr>
          <p:cNvPicPr>
            <a:picLocks noChangeAspect="1"/>
          </p:cNvPicPr>
          <p:nvPr/>
        </p:nvPicPr>
        <p:blipFill>
          <a:blip r:embed="rId2"/>
          <a:stretch>
            <a:fillRect/>
          </a:stretch>
        </p:blipFill>
        <p:spPr>
          <a:xfrm>
            <a:off x="0" y="4645872"/>
            <a:ext cx="9144000" cy="530352"/>
          </a:xfrm>
          <a:prstGeom prst="rect">
            <a:avLst/>
          </a:prstGeom>
        </p:spPr>
      </p:pic>
      <p:sp>
        <p:nvSpPr>
          <p:cNvPr id="11" name="Titel 1">
            <a:extLst>
              <a:ext uri="{FF2B5EF4-FFF2-40B4-BE49-F238E27FC236}">
                <a16:creationId xmlns:a16="http://schemas.microsoft.com/office/drawing/2014/main" id="{A735C5BA-6118-40AE-9C20-FD451AAE3743}"/>
              </a:ext>
            </a:extLst>
          </p:cNvPr>
          <p:cNvSpPr txBox="1">
            <a:spLocks/>
          </p:cNvSpPr>
          <p:nvPr/>
        </p:nvSpPr>
        <p:spPr>
          <a:xfrm>
            <a:off x="1057896" y="1114595"/>
            <a:ext cx="7543800" cy="1088068"/>
          </a:xfrm>
          <a:prstGeom prst="rect">
            <a:avLst/>
          </a:prstGeom>
        </p:spPr>
        <p:txBody>
          <a:bodyPr vert="horz" lIns="91440" tIns="45720" rIns="91440" bIns="45720" rtlCol="0" anchor="b">
            <a:normAutofit/>
          </a:bodyPr>
          <a:lst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a:lstStyle>
          <a:p>
            <a:pPr algn="ctr"/>
            <a:r>
              <a:rPr lang="nl-NL" dirty="0"/>
              <a:t>Gerealiseerd in versie 1.1</a:t>
            </a:r>
          </a:p>
        </p:txBody>
      </p:sp>
      <p:sp>
        <p:nvSpPr>
          <p:cNvPr id="13" name="Ondertitel 4">
            <a:extLst>
              <a:ext uri="{FF2B5EF4-FFF2-40B4-BE49-F238E27FC236}">
                <a16:creationId xmlns:a16="http://schemas.microsoft.com/office/drawing/2014/main" id="{3CE4D92B-E00B-4792-8BA0-16B1AB20771F}"/>
              </a:ext>
            </a:extLst>
          </p:cNvPr>
          <p:cNvSpPr txBox="1">
            <a:spLocks/>
          </p:cNvSpPr>
          <p:nvPr/>
        </p:nvSpPr>
        <p:spPr>
          <a:xfrm>
            <a:off x="2862064" y="2187799"/>
            <a:ext cx="3048000" cy="474703"/>
          </a:xfrm>
          <a:prstGeom prst="rect">
            <a:avLst/>
          </a:prstGeom>
        </p:spPr>
        <p:txBody>
          <a:bodyPr vert="horz" lIns="0" tIns="45720" rIns="0" bIns="4572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r>
              <a:rPr lang="nl-NL" dirty="0"/>
              <a:t>Verbinden van UML en RDF modellen</a:t>
            </a:r>
          </a:p>
        </p:txBody>
      </p:sp>
      <p:pic>
        <p:nvPicPr>
          <p:cNvPr id="15" name="Afbeelding 14">
            <a:extLst>
              <a:ext uri="{FF2B5EF4-FFF2-40B4-BE49-F238E27FC236}">
                <a16:creationId xmlns:a16="http://schemas.microsoft.com/office/drawing/2014/main" id="{369A6619-3F1E-4B6C-8A0F-B064E006D24D}"/>
              </a:ext>
            </a:extLst>
          </p:cNvPr>
          <p:cNvPicPr>
            <a:picLocks noChangeAspect="1"/>
          </p:cNvPicPr>
          <p:nvPr/>
        </p:nvPicPr>
        <p:blipFill>
          <a:blip r:embed="rId3"/>
          <a:stretch>
            <a:fillRect/>
          </a:stretch>
        </p:blipFill>
        <p:spPr>
          <a:xfrm>
            <a:off x="2973662" y="2721065"/>
            <a:ext cx="2843808" cy="2479535"/>
          </a:xfrm>
          <a:prstGeom prst="rect">
            <a:avLst/>
          </a:prstGeom>
        </p:spPr>
      </p:pic>
      <p:pic>
        <p:nvPicPr>
          <p:cNvPr id="4" name="Afbeelding 3">
            <a:extLst>
              <a:ext uri="{FF2B5EF4-FFF2-40B4-BE49-F238E27FC236}">
                <a16:creationId xmlns:a16="http://schemas.microsoft.com/office/drawing/2014/main" id="{8AA9BA3B-05C1-4F5C-BB1E-C74DB5F16E95}"/>
              </a:ext>
            </a:extLst>
          </p:cNvPr>
          <p:cNvPicPr>
            <a:picLocks noChangeAspect="1"/>
          </p:cNvPicPr>
          <p:nvPr/>
        </p:nvPicPr>
        <p:blipFill>
          <a:blip r:embed="rId4"/>
          <a:stretch>
            <a:fillRect/>
          </a:stretch>
        </p:blipFill>
        <p:spPr>
          <a:xfrm>
            <a:off x="5811967" y="2862311"/>
            <a:ext cx="3212279" cy="2360127"/>
          </a:xfrm>
          <a:prstGeom prst="rect">
            <a:avLst/>
          </a:prstGeom>
        </p:spPr>
      </p:pic>
      <p:pic>
        <p:nvPicPr>
          <p:cNvPr id="5" name="Afbeelding 4">
            <a:extLst>
              <a:ext uri="{FF2B5EF4-FFF2-40B4-BE49-F238E27FC236}">
                <a16:creationId xmlns:a16="http://schemas.microsoft.com/office/drawing/2014/main" id="{7EA8D916-F27B-4D74-A26C-6AAD923F2DB6}"/>
              </a:ext>
            </a:extLst>
          </p:cNvPr>
          <p:cNvPicPr>
            <a:picLocks noChangeAspect="1"/>
          </p:cNvPicPr>
          <p:nvPr/>
        </p:nvPicPr>
        <p:blipFill>
          <a:blip r:embed="rId5"/>
          <a:stretch>
            <a:fillRect/>
          </a:stretch>
        </p:blipFill>
        <p:spPr>
          <a:xfrm>
            <a:off x="229364" y="3070731"/>
            <a:ext cx="2843809" cy="2101319"/>
          </a:xfrm>
          <a:prstGeom prst="rect">
            <a:avLst/>
          </a:prstGeom>
        </p:spPr>
      </p:pic>
    </p:spTree>
    <p:extLst>
      <p:ext uri="{BB962C8B-B14F-4D97-AF65-F5344CB8AC3E}">
        <p14:creationId xmlns:p14="http://schemas.microsoft.com/office/powerpoint/2010/main" val="3083470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843808" y="426860"/>
            <a:ext cx="2812936" cy="639032"/>
          </a:xfrm>
        </p:spPr>
        <p:txBody>
          <a:bodyPr>
            <a:normAutofit/>
          </a:bodyPr>
          <a:lstStyle/>
          <a:p>
            <a:pPr algn="ctr"/>
            <a:r>
              <a:rPr lang="nl-NL" sz="3200" b="1" dirty="0" err="1">
                <a:latin typeface="Verdana" panose="020B0604030504040204" pitchFamily="34" charset="0"/>
                <a:ea typeface="Verdana" panose="020B0604030504040204" pitchFamily="34" charset="0"/>
                <a:cs typeface="Verdana" panose="020B0604030504040204" pitchFamily="34" charset="0"/>
              </a:rPr>
              <a:t>Tooling</a:t>
            </a:r>
            <a:endParaRPr lang="nl-NL" sz="3200" b="1" dirty="0">
              <a:latin typeface="Verdana" panose="020B0604030504040204" pitchFamily="34" charset="0"/>
              <a:ea typeface="Verdana" panose="020B0604030504040204" pitchFamily="34" charset="0"/>
              <a:cs typeface="Verdana" panose="020B0604030504040204" pitchFamily="34" charset="0"/>
            </a:endParaRPr>
          </a:p>
        </p:txBody>
      </p:sp>
      <p:sp>
        <p:nvSpPr>
          <p:cNvPr id="5" name="Tijdelijke aanduiding voor inhoud 2">
            <a:extLst>
              <a:ext uri="{FF2B5EF4-FFF2-40B4-BE49-F238E27FC236}">
                <a16:creationId xmlns:a16="http://schemas.microsoft.com/office/drawing/2014/main" id="{D8DA6477-8A70-4DDA-A15B-6F062D770E77}"/>
              </a:ext>
            </a:extLst>
          </p:cNvPr>
          <p:cNvSpPr>
            <a:spLocks noGrp="1"/>
          </p:cNvSpPr>
          <p:nvPr>
            <p:ph idx="1"/>
          </p:nvPr>
        </p:nvSpPr>
        <p:spPr>
          <a:xfrm>
            <a:off x="457200" y="1491630"/>
            <a:ext cx="8229600" cy="2376264"/>
          </a:xfrm>
        </p:spPr>
        <p:txBody>
          <a:bodyPr>
            <a:normAutofit fontScale="70000" lnSpcReduction="20000"/>
          </a:bodyPr>
          <a:lstStyle/>
          <a:p>
            <a:r>
              <a:rPr lang="nl-NL" sz="2400" b="1" dirty="0">
                <a:latin typeface="Verdana" panose="020B0604030504040204" pitchFamily="34" charset="0"/>
                <a:ea typeface="Verdana" panose="020B0604030504040204" pitchFamily="34" charset="0"/>
                <a:cs typeface="Verdana" panose="020B0604030504040204" pitchFamily="34" charset="0"/>
              </a:rPr>
              <a:t>EA: UML profielen voor modelleurs</a:t>
            </a:r>
          </a:p>
          <a:p>
            <a:endParaRPr lang="nl-NL" sz="2400" b="1" dirty="0">
              <a:latin typeface="Verdana" panose="020B0604030504040204" pitchFamily="34" charset="0"/>
              <a:ea typeface="Verdana" panose="020B0604030504040204" pitchFamily="34" charset="0"/>
              <a:cs typeface="Verdana" panose="020B0604030504040204" pitchFamily="34" charset="0"/>
            </a:endParaRPr>
          </a:p>
          <a:p>
            <a:r>
              <a:rPr lang="nl-NL" sz="2400" b="1" dirty="0" err="1">
                <a:latin typeface="Verdana" panose="020B0604030504040204" pitchFamily="34" charset="0"/>
                <a:ea typeface="Verdana" panose="020B0604030504040204" pitchFamily="34" charset="0"/>
                <a:cs typeface="Verdana" panose="020B0604030504040204" pitchFamily="34" charset="0"/>
              </a:rPr>
              <a:t>IMvertor</a:t>
            </a:r>
            <a:r>
              <a:rPr lang="nl-NL" sz="2400" b="1" dirty="0">
                <a:latin typeface="Verdana" panose="020B0604030504040204" pitchFamily="34" charset="0"/>
                <a:ea typeface="Verdana" panose="020B0604030504040204" pitchFamily="34" charset="0"/>
                <a:cs typeface="Verdana" panose="020B0604030504040204" pitchFamily="34" charset="0"/>
              </a:rPr>
              <a:t>: </a:t>
            </a:r>
            <a:r>
              <a:rPr lang="nl-NL" sz="1900" b="1" dirty="0">
                <a:latin typeface="Verdana" panose="020B0604030504040204" pitchFamily="34" charset="0"/>
                <a:ea typeface="Verdana" panose="020B0604030504040204" pitchFamily="34" charset="0"/>
                <a:cs typeface="Verdana" panose="020B0604030504040204" pitchFamily="34" charset="0"/>
                <a:hlinkClick r:id="rId2"/>
              </a:rPr>
              <a:t>www.imvertor.org</a:t>
            </a:r>
            <a:endParaRPr lang="nl-NL" sz="1900" b="1" dirty="0">
              <a:latin typeface="Verdana" panose="020B0604030504040204" pitchFamily="34" charset="0"/>
              <a:ea typeface="Verdana" panose="020B0604030504040204" pitchFamily="34" charset="0"/>
              <a:cs typeface="Verdana" panose="020B0604030504040204" pitchFamily="34" charset="0"/>
            </a:endParaRPr>
          </a:p>
          <a:p>
            <a:r>
              <a:rPr lang="nl-NL" sz="2400" b="1" dirty="0">
                <a:latin typeface="Verdana" panose="020B0604030504040204" pitchFamily="34" charset="0"/>
                <a:ea typeface="Verdana" panose="020B0604030504040204" pitchFamily="34" charset="0"/>
                <a:cs typeface="Verdana" panose="020B0604030504040204" pitchFamily="34" charset="0"/>
              </a:rPr>
              <a:t>Generatie van afgeleide producten:</a:t>
            </a:r>
          </a:p>
          <a:p>
            <a:pPr lvl="1"/>
            <a:endParaRPr lang="nl-NL" sz="2400" b="1" dirty="0">
              <a:latin typeface="Verdana" panose="020B0604030504040204" pitchFamily="34" charset="0"/>
              <a:ea typeface="Verdana" panose="020B0604030504040204" pitchFamily="34" charset="0"/>
              <a:cs typeface="Verdana" panose="020B0604030504040204" pitchFamily="34" charset="0"/>
            </a:endParaRPr>
          </a:p>
          <a:p>
            <a:pPr lvl="1"/>
            <a:r>
              <a:rPr lang="nl-NL" sz="2400" b="1" dirty="0">
                <a:latin typeface="Verdana" panose="020B0604030504040204" pitchFamily="34" charset="0"/>
                <a:ea typeface="Verdana" panose="020B0604030504040204" pitchFamily="34" charset="0"/>
                <a:cs typeface="Verdana" panose="020B0604030504040204" pitchFamily="34" charset="0"/>
              </a:rPr>
              <a:t>XML schema, RDF, andere</a:t>
            </a:r>
          </a:p>
          <a:p>
            <a:pPr lvl="1"/>
            <a:endParaRPr lang="nl-NL" sz="2400" b="1" dirty="0">
              <a:latin typeface="Verdana" panose="020B0604030504040204" pitchFamily="34" charset="0"/>
              <a:ea typeface="Verdana" panose="020B0604030504040204" pitchFamily="34" charset="0"/>
              <a:cs typeface="Verdana" panose="020B0604030504040204" pitchFamily="34" charset="0"/>
            </a:endParaRPr>
          </a:p>
          <a:p>
            <a:pPr lvl="1"/>
            <a:r>
              <a:rPr lang="nl-NL" sz="2400" b="1" dirty="0">
                <a:latin typeface="Verdana" panose="020B0604030504040204" pitchFamily="34" charset="0"/>
                <a:ea typeface="Verdana" panose="020B0604030504040204" pitchFamily="34" charset="0"/>
                <a:cs typeface="Verdana" panose="020B0604030504040204" pitchFamily="34" charset="0"/>
              </a:rPr>
              <a:t>Objectcatalogus in verschillende formaten (HTML, PDF, RDF)</a:t>
            </a:r>
          </a:p>
          <a:p>
            <a:pPr marL="0" indent="0">
              <a:buNone/>
            </a:pPr>
            <a:endParaRPr lang="nl-NL" dirty="0"/>
          </a:p>
        </p:txBody>
      </p:sp>
      <p:pic>
        <p:nvPicPr>
          <p:cNvPr id="3" name="Afbeelding 2">
            <a:extLst>
              <a:ext uri="{FF2B5EF4-FFF2-40B4-BE49-F238E27FC236}">
                <a16:creationId xmlns:a16="http://schemas.microsoft.com/office/drawing/2014/main" id="{B65593B3-6040-4D10-9686-842CC9578435}"/>
              </a:ext>
            </a:extLst>
          </p:cNvPr>
          <p:cNvPicPr>
            <a:picLocks noChangeAspect="1"/>
          </p:cNvPicPr>
          <p:nvPr/>
        </p:nvPicPr>
        <p:blipFill>
          <a:blip r:embed="rId3"/>
          <a:stretch>
            <a:fillRect/>
          </a:stretch>
        </p:blipFill>
        <p:spPr>
          <a:xfrm>
            <a:off x="0" y="4613148"/>
            <a:ext cx="9144000" cy="530352"/>
          </a:xfrm>
          <a:prstGeom prst="rect">
            <a:avLst/>
          </a:prstGeom>
        </p:spPr>
      </p:pic>
      <p:pic>
        <p:nvPicPr>
          <p:cNvPr id="9" name="Afbeelding 8">
            <a:extLst>
              <a:ext uri="{FF2B5EF4-FFF2-40B4-BE49-F238E27FC236}">
                <a16:creationId xmlns:a16="http://schemas.microsoft.com/office/drawing/2014/main" id="{88322DA8-3664-49C3-8DB3-C81CD9246D49}"/>
              </a:ext>
            </a:extLst>
          </p:cNvPr>
          <p:cNvPicPr>
            <a:picLocks noChangeAspect="1"/>
          </p:cNvPicPr>
          <p:nvPr/>
        </p:nvPicPr>
        <p:blipFill>
          <a:blip r:embed="rId4"/>
          <a:stretch>
            <a:fillRect/>
          </a:stretch>
        </p:blipFill>
        <p:spPr>
          <a:xfrm>
            <a:off x="6482092" y="-1089"/>
            <a:ext cx="2544016" cy="2608219"/>
          </a:xfrm>
          <a:prstGeom prst="rect">
            <a:avLst/>
          </a:prstGeom>
          <a:effectLst>
            <a:outerShdw blurRad="101600" dist="101600" dir="7740000" sx="101000" sy="101000" algn="tr" rotWithShape="0">
              <a:prstClr val="black">
                <a:alpha val="29000"/>
              </a:prstClr>
            </a:outerShdw>
          </a:effectLst>
        </p:spPr>
      </p:pic>
      <p:pic>
        <p:nvPicPr>
          <p:cNvPr id="4" name="Afbeelding 3">
            <a:extLst>
              <a:ext uri="{FF2B5EF4-FFF2-40B4-BE49-F238E27FC236}">
                <a16:creationId xmlns:a16="http://schemas.microsoft.com/office/drawing/2014/main" id="{47BA9A18-46EC-4B6E-A32E-724B207B9FB7}"/>
              </a:ext>
            </a:extLst>
          </p:cNvPr>
          <p:cNvPicPr>
            <a:picLocks noChangeAspect="1"/>
          </p:cNvPicPr>
          <p:nvPr/>
        </p:nvPicPr>
        <p:blipFill>
          <a:blip r:embed="rId5"/>
          <a:stretch>
            <a:fillRect/>
          </a:stretch>
        </p:blipFill>
        <p:spPr>
          <a:xfrm>
            <a:off x="0" y="3651870"/>
            <a:ext cx="3205718" cy="1537610"/>
          </a:xfrm>
          <a:prstGeom prst="rect">
            <a:avLst/>
          </a:prstGeom>
        </p:spPr>
      </p:pic>
    </p:spTree>
    <p:extLst>
      <p:ext uri="{BB962C8B-B14F-4D97-AF65-F5344CB8AC3E}">
        <p14:creationId xmlns:p14="http://schemas.microsoft.com/office/powerpoint/2010/main" val="22265623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afbeelding 1">
            <a:extLst>
              <a:ext uri="{FF2B5EF4-FFF2-40B4-BE49-F238E27FC236}">
                <a16:creationId xmlns:a16="http://schemas.microsoft.com/office/drawing/2014/main" id="{41456644-220E-49A3-9B82-33F174A6DAEC}"/>
              </a:ext>
            </a:extLst>
          </p:cNvPr>
          <p:cNvSpPr>
            <a:spLocks noGrp="1"/>
          </p:cNvSpPr>
          <p:nvPr>
            <p:ph type="pic" sz="quarter" idx="16"/>
          </p:nvPr>
        </p:nvSpPr>
        <p:spPr/>
      </p:sp>
      <p:sp>
        <p:nvSpPr>
          <p:cNvPr id="3" name="Tijdelijke aanduiding voor afbeelding 2">
            <a:extLst>
              <a:ext uri="{FF2B5EF4-FFF2-40B4-BE49-F238E27FC236}">
                <a16:creationId xmlns:a16="http://schemas.microsoft.com/office/drawing/2014/main" id="{40BEDE5A-47F2-4037-AC70-3CE94CC1E676}"/>
              </a:ext>
            </a:extLst>
          </p:cNvPr>
          <p:cNvSpPr>
            <a:spLocks noGrp="1"/>
          </p:cNvSpPr>
          <p:nvPr>
            <p:ph type="pic" sz="quarter" idx="17"/>
          </p:nvPr>
        </p:nvSpPr>
        <p:spPr/>
      </p:sp>
      <p:sp>
        <p:nvSpPr>
          <p:cNvPr id="4" name="TextBox 19">
            <a:extLst>
              <a:ext uri="{FF2B5EF4-FFF2-40B4-BE49-F238E27FC236}">
                <a16:creationId xmlns:a16="http://schemas.microsoft.com/office/drawing/2014/main" id="{FB4365B8-D3AE-4852-AD3D-16612D19A257}"/>
              </a:ext>
            </a:extLst>
          </p:cNvPr>
          <p:cNvSpPr txBox="1">
            <a:spLocks noChangeArrowheads="1"/>
          </p:cNvSpPr>
          <p:nvPr/>
        </p:nvSpPr>
        <p:spPr bwMode="auto">
          <a:xfrm>
            <a:off x="1143000" y="1563638"/>
            <a:ext cx="6857999"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nl-NL" altLang="nl-NL" sz="2800" b="1" i="0" u="none" strike="noStrike" kern="1200" cap="none" spc="0" normalizeH="0" baseline="0" noProof="0" dirty="0">
                <a:ln>
                  <a:noFill/>
                </a:ln>
                <a:solidFill>
                  <a:srgbClr val="000000"/>
                </a:solidFill>
                <a:effectLst/>
                <a:uLnTx/>
                <a:uFillTx/>
                <a:latin typeface="Verdana"/>
                <a:ea typeface="+mn-ea"/>
                <a:cs typeface="Verdana"/>
              </a:rPr>
              <a:t>MIM: Toepassingen</a:t>
            </a:r>
          </a:p>
        </p:txBody>
      </p:sp>
    </p:spTree>
    <p:extLst>
      <p:ext uri="{BB962C8B-B14F-4D97-AF65-F5344CB8AC3E}">
        <p14:creationId xmlns:p14="http://schemas.microsoft.com/office/powerpoint/2010/main" val="375310558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a:extLst>
              <a:ext uri="{FF2B5EF4-FFF2-40B4-BE49-F238E27FC236}">
                <a16:creationId xmlns:a16="http://schemas.microsoft.com/office/drawing/2014/main" id="{1C04B01C-56CE-416C-9267-D12A53F80CF1}"/>
              </a:ext>
            </a:extLst>
          </p:cNvPr>
          <p:cNvPicPr>
            <a:picLocks noChangeAspect="1"/>
          </p:cNvPicPr>
          <p:nvPr/>
        </p:nvPicPr>
        <p:blipFill>
          <a:blip r:embed="rId2"/>
          <a:stretch>
            <a:fillRect/>
          </a:stretch>
        </p:blipFill>
        <p:spPr>
          <a:xfrm>
            <a:off x="827584" y="-15970"/>
            <a:ext cx="7715244" cy="6676206"/>
          </a:xfrm>
          <a:prstGeom prst="rect">
            <a:avLst/>
          </a:prstGeom>
        </p:spPr>
      </p:pic>
      <p:sp>
        <p:nvSpPr>
          <p:cNvPr id="5" name="Titel 1">
            <a:extLst>
              <a:ext uri="{FF2B5EF4-FFF2-40B4-BE49-F238E27FC236}">
                <a16:creationId xmlns:a16="http://schemas.microsoft.com/office/drawing/2014/main" id="{66464DD7-13DE-45C6-9EB2-D90C2412357E}"/>
              </a:ext>
            </a:extLst>
          </p:cNvPr>
          <p:cNvSpPr>
            <a:spLocks noGrp="1"/>
          </p:cNvSpPr>
          <p:nvPr>
            <p:ph type="title"/>
          </p:nvPr>
        </p:nvSpPr>
        <p:spPr>
          <a:xfrm>
            <a:off x="-180528" y="339502"/>
            <a:ext cx="2990300" cy="857250"/>
          </a:xfrm>
        </p:spPr>
        <p:txBody>
          <a:bodyPr/>
          <a:lstStyle/>
          <a:p>
            <a:r>
              <a:rPr lang="nl-NL" dirty="0"/>
              <a:t>Omgevingswet</a:t>
            </a:r>
          </a:p>
        </p:txBody>
      </p:sp>
      <p:sp>
        <p:nvSpPr>
          <p:cNvPr id="6" name="Titel 1">
            <a:extLst>
              <a:ext uri="{FF2B5EF4-FFF2-40B4-BE49-F238E27FC236}">
                <a16:creationId xmlns:a16="http://schemas.microsoft.com/office/drawing/2014/main" id="{35CB9EF6-76D9-4C93-A12A-A96AAD262A32}"/>
              </a:ext>
            </a:extLst>
          </p:cNvPr>
          <p:cNvSpPr txBox="1">
            <a:spLocks/>
          </p:cNvSpPr>
          <p:nvPr/>
        </p:nvSpPr>
        <p:spPr>
          <a:xfrm>
            <a:off x="-164759" y="1059582"/>
            <a:ext cx="1656184"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nl-NL" dirty="0"/>
              <a:t>IMOW</a:t>
            </a:r>
          </a:p>
        </p:txBody>
      </p:sp>
    </p:spTree>
    <p:extLst>
      <p:ext uri="{BB962C8B-B14F-4D97-AF65-F5344CB8AC3E}">
        <p14:creationId xmlns:p14="http://schemas.microsoft.com/office/powerpoint/2010/main" val="1943749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C720A0E9-5266-4DA9-AFE4-2F207FFD15F0}"/>
              </a:ext>
            </a:extLst>
          </p:cNvPr>
          <p:cNvSpPr>
            <a:spLocks noGrp="1"/>
          </p:cNvSpPr>
          <p:nvPr>
            <p:ph type="pic" sz="quarter" idx="17"/>
          </p:nvPr>
        </p:nvSpPr>
        <p:spPr/>
      </p:sp>
      <p:pic>
        <p:nvPicPr>
          <p:cNvPr id="8" name="Afbeelding 7">
            <a:extLst>
              <a:ext uri="{FF2B5EF4-FFF2-40B4-BE49-F238E27FC236}">
                <a16:creationId xmlns:a16="http://schemas.microsoft.com/office/drawing/2014/main" id="{86034955-BE26-4956-86C5-543BCB92F65E}"/>
              </a:ext>
            </a:extLst>
          </p:cNvPr>
          <p:cNvPicPr>
            <a:picLocks noChangeAspect="1"/>
          </p:cNvPicPr>
          <p:nvPr/>
        </p:nvPicPr>
        <p:blipFill>
          <a:blip r:embed="rId2"/>
          <a:stretch>
            <a:fillRect/>
          </a:stretch>
        </p:blipFill>
        <p:spPr>
          <a:xfrm>
            <a:off x="869961" y="0"/>
            <a:ext cx="7404077" cy="5143500"/>
          </a:xfrm>
          <a:prstGeom prst="rect">
            <a:avLst/>
          </a:prstGeom>
        </p:spPr>
      </p:pic>
      <p:sp>
        <p:nvSpPr>
          <p:cNvPr id="9" name="Titel 1">
            <a:extLst>
              <a:ext uri="{FF2B5EF4-FFF2-40B4-BE49-F238E27FC236}">
                <a16:creationId xmlns:a16="http://schemas.microsoft.com/office/drawing/2014/main" id="{2206C5C4-33E9-4CC2-8D8C-F3D6B266907E}"/>
              </a:ext>
            </a:extLst>
          </p:cNvPr>
          <p:cNvSpPr txBox="1">
            <a:spLocks/>
          </p:cNvSpPr>
          <p:nvPr/>
        </p:nvSpPr>
        <p:spPr>
          <a:xfrm>
            <a:off x="323528" y="4011910"/>
            <a:ext cx="3384376"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nl-NL" sz="2400" b="1" i="0" u="none" strike="noStrike" kern="1200" cap="none" spc="0" normalizeH="0" baseline="0" noProof="0" dirty="0">
                <a:ln>
                  <a:noFill/>
                </a:ln>
                <a:solidFill>
                  <a:sysClr val="windowText" lastClr="000000"/>
                </a:solidFill>
                <a:effectLst/>
                <a:uLnTx/>
                <a:uFillTx/>
                <a:latin typeface="Verdana" panose="020B0604030504040204" pitchFamily="34" charset="0"/>
                <a:ea typeface="Verdana" panose="020B0604030504040204" pitchFamily="34" charset="0"/>
                <a:cs typeface="Verdana" panose="020B0604030504040204" pitchFamily="34" charset="0"/>
              </a:rPr>
              <a:t>IM Vastgoedgebruik</a:t>
            </a:r>
          </a:p>
        </p:txBody>
      </p:sp>
    </p:spTree>
    <p:extLst>
      <p:ext uri="{BB962C8B-B14F-4D97-AF65-F5344CB8AC3E}">
        <p14:creationId xmlns:p14="http://schemas.microsoft.com/office/powerpoint/2010/main" val="140315635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3DF95B2E-46A2-43B5-BC06-56250A7A2493}"/>
              </a:ext>
            </a:extLst>
          </p:cNvPr>
          <p:cNvSpPr txBox="1">
            <a:spLocks/>
          </p:cNvSpPr>
          <p:nvPr/>
        </p:nvSpPr>
        <p:spPr>
          <a:xfrm>
            <a:off x="5279055" y="843558"/>
            <a:ext cx="2990300" cy="857250"/>
          </a:xfrm>
          <a:prstGeom prst="rect">
            <a:avLst/>
          </a:prstGeom>
        </p:spPr>
        <p:txBody>
          <a:bodyPr vert="horz" lIns="91440" tIns="45720" rIns="91440" bIns="45720" rtlCol="0" anchor="ctr">
            <a:normAutofit fontScale="85000" lnSpcReduction="20000"/>
          </a:bodyPr>
          <a:lstStyle>
            <a:lvl1pPr algn="ctr" defTabSz="914400" rtl="0" eaLnBrk="1" latinLnBrk="0" hangingPunct="1">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nl-NL" sz="2400" b="1" i="0" u="none" strike="noStrike" kern="1200" cap="none" spc="0" normalizeH="0" baseline="0" noProof="0" dirty="0" err="1">
                <a:ln>
                  <a:noFill/>
                </a:ln>
                <a:solidFill>
                  <a:srgbClr val="C00000"/>
                </a:solidFill>
                <a:effectLst/>
                <a:uLnTx/>
                <a:uFillTx/>
                <a:latin typeface="Verdana" panose="020B0604030504040204" pitchFamily="34" charset="0"/>
                <a:ea typeface="Verdana" panose="020B0604030504040204" pitchFamily="34" charset="0"/>
                <a:cs typeface="Verdana" panose="020B0604030504040204" pitchFamily="34" charset="0"/>
              </a:rPr>
              <a:t>IMKad</a:t>
            </a:r>
            <a:endParaRPr kumimoji="0" lang="nl-NL" sz="2400" b="1" i="0" u="none" strike="noStrike" kern="1200" cap="none" spc="0" normalizeH="0" baseline="0" noProof="0" dirty="0">
              <a:ln>
                <a:noFill/>
              </a:ln>
              <a:solidFill>
                <a:srgbClr val="C00000"/>
              </a:solidFill>
              <a:effectLst/>
              <a:uLnTx/>
              <a:uFillTx/>
              <a:latin typeface="Verdana" panose="020B0604030504040204" pitchFamily="34" charset="0"/>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lang="nl-NL" dirty="0">
                <a:solidFill>
                  <a:srgbClr val="C00000"/>
                </a:solidFill>
              </a:rPr>
              <a:t>Basisregistratie Kadaster</a:t>
            </a:r>
            <a:endParaRPr kumimoji="0" lang="nl-NL" sz="2400" b="1" i="0" u="none" strike="noStrike" kern="1200" cap="none" spc="0" normalizeH="0" baseline="0" noProof="0" dirty="0">
              <a:ln>
                <a:noFill/>
              </a:ln>
              <a:solidFill>
                <a:srgbClr val="C00000"/>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pic>
        <p:nvPicPr>
          <p:cNvPr id="4" name="Afbeelding 3">
            <a:extLst>
              <a:ext uri="{FF2B5EF4-FFF2-40B4-BE49-F238E27FC236}">
                <a16:creationId xmlns:a16="http://schemas.microsoft.com/office/drawing/2014/main" id="{0FC7A9B3-C348-499C-B1B7-54EDF3356505}"/>
              </a:ext>
            </a:extLst>
          </p:cNvPr>
          <p:cNvPicPr>
            <a:picLocks noChangeAspect="1"/>
          </p:cNvPicPr>
          <p:nvPr/>
        </p:nvPicPr>
        <p:blipFill>
          <a:blip r:embed="rId2"/>
          <a:stretch>
            <a:fillRect/>
          </a:stretch>
        </p:blipFill>
        <p:spPr>
          <a:xfrm>
            <a:off x="107504" y="51470"/>
            <a:ext cx="936104" cy="629231"/>
          </a:xfrm>
          <a:prstGeom prst="rect">
            <a:avLst/>
          </a:prstGeom>
        </p:spPr>
      </p:pic>
      <p:pic>
        <p:nvPicPr>
          <p:cNvPr id="3" name="Afbeelding 2">
            <a:extLst>
              <a:ext uri="{FF2B5EF4-FFF2-40B4-BE49-F238E27FC236}">
                <a16:creationId xmlns:a16="http://schemas.microsoft.com/office/drawing/2014/main" id="{51E66552-E668-402D-821C-70CA1F25742A}"/>
              </a:ext>
            </a:extLst>
          </p:cNvPr>
          <p:cNvPicPr>
            <a:picLocks noChangeAspect="1"/>
          </p:cNvPicPr>
          <p:nvPr/>
        </p:nvPicPr>
        <p:blipFill>
          <a:blip r:embed="rId3"/>
          <a:stretch>
            <a:fillRect/>
          </a:stretch>
        </p:blipFill>
        <p:spPr>
          <a:xfrm>
            <a:off x="179512" y="51470"/>
            <a:ext cx="5103369" cy="5143500"/>
          </a:xfrm>
          <a:prstGeom prst="rect">
            <a:avLst/>
          </a:prstGeom>
        </p:spPr>
      </p:pic>
    </p:spTree>
    <p:extLst>
      <p:ext uri="{BB962C8B-B14F-4D97-AF65-F5344CB8AC3E}">
        <p14:creationId xmlns:p14="http://schemas.microsoft.com/office/powerpoint/2010/main" val="82109048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a:extLst>
              <a:ext uri="{FF2B5EF4-FFF2-40B4-BE49-F238E27FC236}">
                <a16:creationId xmlns:a16="http://schemas.microsoft.com/office/drawing/2014/main" id="{0089F211-61D4-4694-8D67-00D76056810E}"/>
              </a:ext>
            </a:extLst>
          </p:cNvPr>
          <p:cNvPicPr>
            <a:picLocks noChangeAspect="1"/>
          </p:cNvPicPr>
          <p:nvPr/>
        </p:nvPicPr>
        <p:blipFill>
          <a:blip r:embed="rId2"/>
          <a:stretch>
            <a:fillRect/>
          </a:stretch>
        </p:blipFill>
        <p:spPr>
          <a:xfrm>
            <a:off x="0" y="130674"/>
            <a:ext cx="9144000" cy="4882152"/>
          </a:xfrm>
          <a:prstGeom prst="rect">
            <a:avLst/>
          </a:prstGeom>
        </p:spPr>
      </p:pic>
      <p:sp>
        <p:nvSpPr>
          <p:cNvPr id="5" name="Titel 1">
            <a:extLst>
              <a:ext uri="{FF2B5EF4-FFF2-40B4-BE49-F238E27FC236}">
                <a16:creationId xmlns:a16="http://schemas.microsoft.com/office/drawing/2014/main" id="{DFE6A931-5000-4D38-BB65-FAE97F621B45}"/>
              </a:ext>
            </a:extLst>
          </p:cNvPr>
          <p:cNvSpPr txBox="1">
            <a:spLocks/>
          </p:cNvSpPr>
          <p:nvPr/>
        </p:nvSpPr>
        <p:spPr>
          <a:xfrm>
            <a:off x="1619672" y="483518"/>
            <a:ext cx="4896544"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nl-NL" dirty="0">
                <a:solidFill>
                  <a:sysClr val="windowText" lastClr="000000"/>
                </a:solidFill>
              </a:rPr>
              <a:t>Semantiek in DSO stelselcatalogus</a:t>
            </a:r>
            <a:endParaRPr kumimoji="0" lang="nl-NL" sz="2400" b="1" i="0" u="none" strike="noStrike" kern="1200" cap="none" spc="0" normalizeH="0" baseline="0" noProof="0" dirty="0">
              <a:ln>
                <a:noFill/>
              </a:ln>
              <a:solidFill>
                <a:sysClr val="windowText" lastClr="000000"/>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0563734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D5985875-4063-444E-8650-C8688CDAF82F}"/>
              </a:ext>
            </a:extLst>
          </p:cNvPr>
          <p:cNvSpPr>
            <a:spLocks noGrp="1"/>
          </p:cNvSpPr>
          <p:nvPr>
            <p:ph type="pic" sz="quarter" idx="17"/>
          </p:nvPr>
        </p:nvSpPr>
        <p:spPr>
          <a:xfrm>
            <a:off x="0" y="-3720"/>
            <a:ext cx="9144000" cy="862013"/>
          </a:xfrm>
        </p:spPr>
      </p:sp>
      <p:pic>
        <p:nvPicPr>
          <p:cNvPr id="2050" name="Picture 2" descr="Afbeeldingsresultaat voor basisregistratie kadaster">
            <a:extLst>
              <a:ext uri="{FF2B5EF4-FFF2-40B4-BE49-F238E27FC236}">
                <a16:creationId xmlns:a16="http://schemas.microsoft.com/office/drawing/2014/main" id="{597C8855-F1D4-4019-9193-EF3FE18579E5}"/>
              </a:ext>
            </a:extLst>
          </p:cNvPr>
          <p:cNvPicPr>
            <a:picLocks noGrp="1" noChangeAspect="1" noChangeArrowheads="1"/>
          </p:cNvPicPr>
          <p:nvPr>
            <p:ph type="pic" sz="quarter" idx="16"/>
          </p:nvPr>
        </p:nvPicPr>
        <p:blipFill>
          <a:blip r:embed="rId2">
            <a:extLst>
              <a:ext uri="{28A0092B-C50C-407E-A947-70E740481C1C}">
                <a14:useLocalDpi xmlns:a14="http://schemas.microsoft.com/office/drawing/2010/main" val="0"/>
              </a:ext>
            </a:extLst>
          </a:blip>
          <a:srcRect/>
          <a:stretch>
            <a:fillRect/>
          </a:stretch>
        </p:blipFill>
        <p:spPr bwMode="auto">
          <a:xfrm>
            <a:off x="1493912" y="1275606"/>
            <a:ext cx="6156176" cy="3462849"/>
          </a:xfrm>
          <a:prstGeom prst="rect">
            <a:avLst/>
          </a:prstGeom>
          <a:noFill/>
          <a:effectLst>
            <a:glow rad="63500">
              <a:schemeClr val="accent1">
                <a:satMod val="175000"/>
                <a:alpha val="40000"/>
              </a:schemeClr>
            </a:glow>
            <a:outerShdw blurRad="50800" dist="1143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Titel 1">
            <a:extLst>
              <a:ext uri="{FF2B5EF4-FFF2-40B4-BE49-F238E27FC236}">
                <a16:creationId xmlns:a16="http://schemas.microsoft.com/office/drawing/2014/main" id="{7383750B-8818-4D5C-AB11-DF58FD8AF197}"/>
              </a:ext>
            </a:extLst>
          </p:cNvPr>
          <p:cNvSpPr txBox="1">
            <a:spLocks/>
          </p:cNvSpPr>
          <p:nvPr/>
        </p:nvSpPr>
        <p:spPr>
          <a:xfrm>
            <a:off x="-911344" y="1563638"/>
            <a:ext cx="2990300"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nl-NL" sz="2400" b="1" i="0" u="none" strike="noStrike" kern="1200" cap="none" spc="0" normalizeH="0" baseline="0" noProof="0" dirty="0">
                <a:ln>
                  <a:noFill/>
                </a:ln>
                <a:solidFill>
                  <a:srgbClr val="C00000"/>
                </a:solidFill>
                <a:effectLst/>
                <a:uLnTx/>
                <a:uFillTx/>
                <a:latin typeface="Verdana" panose="020B0604030504040204" pitchFamily="34" charset="0"/>
                <a:ea typeface="Verdana" panose="020B0604030504040204" pitchFamily="34" charset="0"/>
                <a:cs typeface="Verdana" panose="020B0604030504040204" pitchFamily="34" charset="0"/>
              </a:rPr>
              <a:t>BAG</a:t>
            </a:r>
          </a:p>
        </p:txBody>
      </p:sp>
      <p:sp>
        <p:nvSpPr>
          <p:cNvPr id="6" name="Titel 1">
            <a:extLst>
              <a:ext uri="{FF2B5EF4-FFF2-40B4-BE49-F238E27FC236}">
                <a16:creationId xmlns:a16="http://schemas.microsoft.com/office/drawing/2014/main" id="{C9565E77-EC73-4750-A2AA-0016349A6504}"/>
              </a:ext>
            </a:extLst>
          </p:cNvPr>
          <p:cNvSpPr txBox="1">
            <a:spLocks/>
          </p:cNvSpPr>
          <p:nvPr/>
        </p:nvSpPr>
        <p:spPr>
          <a:xfrm>
            <a:off x="7092280" y="1563638"/>
            <a:ext cx="2990300"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nl-NL" sz="2400" b="1" i="0" u="none" strike="noStrike" kern="1200" cap="none" spc="0" normalizeH="0" baseline="0" noProof="0" dirty="0">
                <a:ln>
                  <a:noFill/>
                </a:ln>
                <a:solidFill>
                  <a:srgbClr val="C00000"/>
                </a:solidFill>
                <a:effectLst/>
                <a:uLnTx/>
                <a:uFillTx/>
                <a:latin typeface="Verdana" panose="020B0604030504040204" pitchFamily="34" charset="0"/>
                <a:ea typeface="Verdana" panose="020B0604030504040204" pitchFamily="34" charset="0"/>
                <a:cs typeface="Verdana" panose="020B0604030504040204" pitchFamily="34" charset="0"/>
              </a:rPr>
              <a:t>BRK</a:t>
            </a:r>
          </a:p>
        </p:txBody>
      </p:sp>
      <p:sp>
        <p:nvSpPr>
          <p:cNvPr id="7" name="Titel 1">
            <a:extLst>
              <a:ext uri="{FF2B5EF4-FFF2-40B4-BE49-F238E27FC236}">
                <a16:creationId xmlns:a16="http://schemas.microsoft.com/office/drawing/2014/main" id="{0288A6DC-9D91-4297-89E6-594712C5F6C8}"/>
              </a:ext>
            </a:extLst>
          </p:cNvPr>
          <p:cNvSpPr txBox="1">
            <a:spLocks/>
          </p:cNvSpPr>
          <p:nvPr/>
        </p:nvSpPr>
        <p:spPr>
          <a:xfrm>
            <a:off x="7033244" y="3651870"/>
            <a:ext cx="2990300"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nl-NL" sz="2400" b="1" i="0" u="none" strike="noStrike" kern="1200" cap="none" spc="0" normalizeH="0" baseline="0" noProof="0" dirty="0">
                <a:ln>
                  <a:noFill/>
                </a:ln>
                <a:solidFill>
                  <a:srgbClr val="C00000"/>
                </a:solidFill>
                <a:effectLst/>
                <a:uLnTx/>
                <a:uFillTx/>
                <a:latin typeface="Verdana" panose="020B0604030504040204" pitchFamily="34" charset="0"/>
                <a:ea typeface="Verdana" panose="020B0604030504040204" pitchFamily="34" charset="0"/>
                <a:cs typeface="Verdana" panose="020B0604030504040204" pitchFamily="34" charset="0"/>
              </a:rPr>
              <a:t>BGT</a:t>
            </a:r>
          </a:p>
        </p:txBody>
      </p:sp>
      <p:sp>
        <p:nvSpPr>
          <p:cNvPr id="8" name="TextBox 19">
            <a:extLst>
              <a:ext uri="{FF2B5EF4-FFF2-40B4-BE49-F238E27FC236}">
                <a16:creationId xmlns:a16="http://schemas.microsoft.com/office/drawing/2014/main" id="{C743DA57-494E-4311-BF05-C095925DD7D7}"/>
              </a:ext>
            </a:extLst>
          </p:cNvPr>
          <p:cNvSpPr txBox="1">
            <a:spLocks noChangeArrowheads="1"/>
          </p:cNvSpPr>
          <p:nvPr/>
        </p:nvSpPr>
        <p:spPr bwMode="auto">
          <a:xfrm>
            <a:off x="374350" y="163317"/>
            <a:ext cx="821308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nl-NL" altLang="nl-NL" sz="2800" b="1" i="0" u="none" strike="noStrike" kern="1200" cap="none" spc="0" normalizeH="0" baseline="0" noProof="0" dirty="0">
                <a:ln>
                  <a:noFill/>
                </a:ln>
                <a:solidFill>
                  <a:srgbClr val="000000"/>
                </a:solidFill>
                <a:effectLst/>
                <a:uLnTx/>
                <a:uFillTx/>
                <a:latin typeface="Verdana"/>
                <a:ea typeface="+mn-ea"/>
                <a:cs typeface="Verdana"/>
              </a:rPr>
              <a:t>Informatie in </a:t>
            </a:r>
            <a:r>
              <a:rPr kumimoji="0" lang="nl-NL" altLang="nl-NL" sz="2800" b="1" i="0" u="none" strike="noStrike" kern="1200" cap="none" spc="0" normalizeH="0" baseline="0" noProof="0" dirty="0" err="1">
                <a:ln>
                  <a:noFill/>
                </a:ln>
                <a:solidFill>
                  <a:srgbClr val="000000"/>
                </a:solidFill>
                <a:effectLst/>
                <a:uLnTx/>
                <a:uFillTx/>
                <a:latin typeface="Verdana"/>
                <a:ea typeface="+mn-ea"/>
                <a:cs typeface="Verdana"/>
              </a:rPr>
              <a:t>gezamelijkheid</a:t>
            </a:r>
            <a:endParaRPr kumimoji="0" lang="nl-NL" altLang="nl-NL" sz="2800" b="1" i="0" u="none" strike="noStrike" kern="1200" cap="none" spc="0" normalizeH="0" baseline="0" noProof="0" dirty="0">
              <a:ln>
                <a:noFill/>
              </a:ln>
              <a:solidFill>
                <a:srgbClr val="000000"/>
              </a:solidFill>
              <a:effectLst/>
              <a:uLnTx/>
              <a:uFillTx/>
              <a:latin typeface="Verdana"/>
              <a:ea typeface="+mn-ea"/>
              <a:cs typeface="Verdana"/>
            </a:endParaRPr>
          </a:p>
        </p:txBody>
      </p:sp>
      <p:sp>
        <p:nvSpPr>
          <p:cNvPr id="9" name="Titel 1">
            <a:extLst>
              <a:ext uri="{FF2B5EF4-FFF2-40B4-BE49-F238E27FC236}">
                <a16:creationId xmlns:a16="http://schemas.microsoft.com/office/drawing/2014/main" id="{0CD36721-37FE-4777-8C92-5DF4A65B6721}"/>
              </a:ext>
            </a:extLst>
          </p:cNvPr>
          <p:cNvSpPr txBox="1">
            <a:spLocks/>
          </p:cNvSpPr>
          <p:nvPr/>
        </p:nvSpPr>
        <p:spPr>
          <a:xfrm>
            <a:off x="-221872" y="4176331"/>
            <a:ext cx="2990300"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nl-NL" sz="2400" b="1" i="0" u="none" strike="noStrike" kern="1200" cap="none" spc="0" normalizeH="0" baseline="0" noProof="0" dirty="0">
                <a:ln>
                  <a:noFill/>
                </a:ln>
                <a:solidFill>
                  <a:srgbClr val="C00000"/>
                </a:solidFill>
                <a:effectLst/>
                <a:uLnTx/>
                <a:uFillTx/>
                <a:latin typeface="Verdana" panose="020B0604030504040204" pitchFamily="34" charset="0"/>
                <a:ea typeface="Verdana" panose="020B0604030504040204" pitchFamily="34" charset="0"/>
                <a:cs typeface="Verdana" panose="020B0604030504040204" pitchFamily="34" charset="0"/>
              </a:rPr>
              <a:t>Omgevingswet</a:t>
            </a:r>
          </a:p>
        </p:txBody>
      </p:sp>
    </p:spTree>
    <p:extLst>
      <p:ext uri="{BB962C8B-B14F-4D97-AF65-F5344CB8AC3E}">
        <p14:creationId xmlns:p14="http://schemas.microsoft.com/office/powerpoint/2010/main" val="164530844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afbeelding 1">
            <a:extLst>
              <a:ext uri="{FF2B5EF4-FFF2-40B4-BE49-F238E27FC236}">
                <a16:creationId xmlns:a16="http://schemas.microsoft.com/office/drawing/2014/main" id="{19B3F788-59FA-4B48-9DE5-43D2C2B82E49}"/>
              </a:ext>
            </a:extLst>
          </p:cNvPr>
          <p:cNvSpPr>
            <a:spLocks noGrp="1"/>
          </p:cNvSpPr>
          <p:nvPr>
            <p:ph type="pic" sz="quarter" idx="16"/>
          </p:nvPr>
        </p:nvSpPr>
        <p:spPr/>
      </p:sp>
      <p:sp>
        <p:nvSpPr>
          <p:cNvPr id="3" name="Tijdelijke aanduiding voor afbeelding 2">
            <a:extLst>
              <a:ext uri="{FF2B5EF4-FFF2-40B4-BE49-F238E27FC236}">
                <a16:creationId xmlns:a16="http://schemas.microsoft.com/office/drawing/2014/main" id="{AB7B2140-4F5C-49B6-99FE-F21900DF9DE9}"/>
              </a:ext>
            </a:extLst>
          </p:cNvPr>
          <p:cNvSpPr>
            <a:spLocks noGrp="1"/>
          </p:cNvSpPr>
          <p:nvPr>
            <p:ph type="pic" sz="quarter" idx="17"/>
          </p:nvPr>
        </p:nvSpPr>
        <p:spPr/>
      </p:sp>
      <p:pic>
        <p:nvPicPr>
          <p:cNvPr id="4" name="Afbeelding 3">
            <a:extLst>
              <a:ext uri="{FF2B5EF4-FFF2-40B4-BE49-F238E27FC236}">
                <a16:creationId xmlns:a16="http://schemas.microsoft.com/office/drawing/2014/main" id="{F0619ECE-891A-47AB-8EE2-9D7393350D37}"/>
              </a:ext>
            </a:extLst>
          </p:cNvPr>
          <p:cNvPicPr>
            <a:picLocks noChangeAspect="1"/>
          </p:cNvPicPr>
          <p:nvPr/>
        </p:nvPicPr>
        <p:blipFill>
          <a:blip r:embed="rId2"/>
          <a:stretch>
            <a:fillRect/>
          </a:stretch>
        </p:blipFill>
        <p:spPr>
          <a:xfrm>
            <a:off x="0" y="0"/>
            <a:ext cx="3851920" cy="4298212"/>
          </a:xfrm>
          <a:prstGeom prst="rect">
            <a:avLst/>
          </a:prstGeom>
        </p:spPr>
      </p:pic>
      <p:pic>
        <p:nvPicPr>
          <p:cNvPr id="5" name="Afbeelding 4">
            <a:extLst>
              <a:ext uri="{FF2B5EF4-FFF2-40B4-BE49-F238E27FC236}">
                <a16:creationId xmlns:a16="http://schemas.microsoft.com/office/drawing/2014/main" id="{BC978528-BB83-4397-BBC5-AFB04DE7932E}"/>
              </a:ext>
            </a:extLst>
          </p:cNvPr>
          <p:cNvPicPr/>
          <p:nvPr/>
        </p:nvPicPr>
        <p:blipFill>
          <a:blip r:embed="rId3">
            <a:extLst>
              <a:ext uri="{28A0092B-C50C-407E-A947-70E740481C1C}">
                <a14:useLocalDpi xmlns:a14="http://schemas.microsoft.com/office/drawing/2010/main" val="0"/>
              </a:ext>
            </a:extLst>
          </a:blip>
          <a:stretch>
            <a:fillRect/>
          </a:stretch>
        </p:blipFill>
        <p:spPr>
          <a:xfrm>
            <a:off x="1518607" y="4349847"/>
            <a:ext cx="616364" cy="519816"/>
          </a:xfrm>
          <a:prstGeom prst="rect">
            <a:avLst/>
          </a:prstGeom>
        </p:spPr>
      </p:pic>
      <p:pic>
        <p:nvPicPr>
          <p:cNvPr id="6" name="Afbeelding 5">
            <a:extLst>
              <a:ext uri="{FF2B5EF4-FFF2-40B4-BE49-F238E27FC236}">
                <a16:creationId xmlns:a16="http://schemas.microsoft.com/office/drawing/2014/main" id="{E07892D1-3C35-4743-9E1F-0E0A213E1257}"/>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2943360" y="4349847"/>
            <a:ext cx="788652" cy="519816"/>
          </a:xfrm>
          <a:prstGeom prst="rect">
            <a:avLst/>
          </a:prstGeom>
        </p:spPr>
      </p:pic>
      <p:pic>
        <p:nvPicPr>
          <p:cNvPr id="7" name="Afbeelding 6">
            <a:extLst>
              <a:ext uri="{FF2B5EF4-FFF2-40B4-BE49-F238E27FC236}">
                <a16:creationId xmlns:a16="http://schemas.microsoft.com/office/drawing/2014/main" id="{7A6F853B-C1B1-41B3-83E5-9D6D886C73FF}"/>
              </a:ext>
            </a:extLst>
          </p:cNvPr>
          <p:cNvPicPr>
            <a:picLocks noChangeAspect="1"/>
          </p:cNvPicPr>
          <p:nvPr/>
        </p:nvPicPr>
        <p:blipFill>
          <a:blip r:embed="rId5"/>
          <a:stretch>
            <a:fillRect/>
          </a:stretch>
        </p:blipFill>
        <p:spPr>
          <a:xfrm>
            <a:off x="178309" y="4288168"/>
            <a:ext cx="936104" cy="643173"/>
          </a:xfrm>
          <a:prstGeom prst="rect">
            <a:avLst/>
          </a:prstGeom>
        </p:spPr>
      </p:pic>
      <p:sp>
        <p:nvSpPr>
          <p:cNvPr id="9" name="TextBox 19">
            <a:extLst>
              <a:ext uri="{FF2B5EF4-FFF2-40B4-BE49-F238E27FC236}">
                <a16:creationId xmlns:a16="http://schemas.microsoft.com/office/drawing/2014/main" id="{87A12405-AF8E-4A37-BBEC-646EC9A64742}"/>
              </a:ext>
            </a:extLst>
          </p:cNvPr>
          <p:cNvSpPr txBox="1">
            <a:spLocks noChangeArrowheads="1"/>
          </p:cNvSpPr>
          <p:nvPr/>
        </p:nvSpPr>
        <p:spPr bwMode="auto">
          <a:xfrm>
            <a:off x="3881342" y="1225881"/>
            <a:ext cx="5519362" cy="13849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nl-NL" altLang="nl-NL" sz="2800" b="1" i="0" u="none" strike="noStrike" kern="1200" cap="none" spc="0" normalizeH="0" baseline="0" noProof="0" dirty="0">
                <a:ln>
                  <a:noFill/>
                </a:ln>
                <a:solidFill>
                  <a:srgbClr val="000000"/>
                </a:solidFill>
                <a:effectLst/>
                <a:uLnTx/>
                <a:uFillTx/>
                <a:latin typeface="Verdana"/>
                <a:ea typeface="+mn-ea"/>
                <a:cs typeface="Verdana"/>
              </a:rPr>
              <a:t>MIM</a:t>
            </a:r>
            <a:endParaRPr lang="nl-NL" altLang="nl-NL" sz="2800" b="1" dirty="0">
              <a:latin typeface="Verdana"/>
              <a:cs typeface="Verdana"/>
            </a:endParaRPr>
          </a:p>
          <a:p>
            <a:pPr marL="0" marR="0" lvl="0" indent="0" algn="ctr" defTabSz="685800" rtl="0" eaLnBrk="1" fontAlgn="auto" latinLnBrk="0" hangingPunct="1">
              <a:lnSpc>
                <a:spcPct val="100000"/>
              </a:lnSpc>
              <a:spcBef>
                <a:spcPts val="0"/>
              </a:spcBef>
              <a:spcAft>
                <a:spcPts val="0"/>
              </a:spcAft>
              <a:buClrTx/>
              <a:buSzTx/>
              <a:buFontTx/>
              <a:buNone/>
              <a:tabLst/>
              <a:defRPr/>
            </a:pPr>
            <a:r>
              <a:rPr kumimoji="0" lang="nl-NL" altLang="nl-NL" sz="2800" b="1" i="0" u="none" strike="noStrike" kern="1200" cap="none" spc="0" normalizeH="0" baseline="0" noProof="0" dirty="0">
                <a:ln>
                  <a:noFill/>
                </a:ln>
                <a:solidFill>
                  <a:srgbClr val="000000"/>
                </a:solidFill>
                <a:effectLst/>
                <a:uLnTx/>
                <a:uFillTx/>
                <a:latin typeface="Verdana"/>
                <a:ea typeface="+mn-ea"/>
                <a:cs typeface="Verdana"/>
              </a:rPr>
              <a:t>verbindt en ontzorgt</a:t>
            </a:r>
          </a:p>
          <a:p>
            <a:pPr marL="0" marR="0" lvl="0" indent="0" algn="ctr" defTabSz="685800" rtl="0" eaLnBrk="1" fontAlgn="auto" latinLnBrk="0" hangingPunct="1">
              <a:lnSpc>
                <a:spcPct val="100000"/>
              </a:lnSpc>
              <a:spcBef>
                <a:spcPts val="0"/>
              </a:spcBef>
              <a:spcAft>
                <a:spcPts val="0"/>
              </a:spcAft>
              <a:buClrTx/>
              <a:buSzTx/>
              <a:buFontTx/>
              <a:buNone/>
              <a:tabLst/>
              <a:defRPr/>
            </a:pPr>
            <a:r>
              <a:rPr lang="nl-NL" altLang="nl-NL" sz="2800" b="1" dirty="0">
                <a:latin typeface="Verdana"/>
                <a:cs typeface="Verdana"/>
              </a:rPr>
              <a:t>de informatieoverheid</a:t>
            </a:r>
            <a:endParaRPr kumimoji="0" lang="nl-NL" altLang="nl-NL" sz="2800" b="1" i="0" u="none" strike="noStrike" kern="1200" cap="none" spc="0" normalizeH="0" baseline="0" noProof="0" dirty="0">
              <a:ln>
                <a:noFill/>
              </a:ln>
              <a:solidFill>
                <a:srgbClr val="000000"/>
              </a:solidFill>
              <a:effectLst/>
              <a:uLnTx/>
              <a:uFillTx/>
              <a:latin typeface="Verdana"/>
              <a:ea typeface="+mn-ea"/>
              <a:cs typeface="Verdana"/>
            </a:endParaRPr>
          </a:p>
        </p:txBody>
      </p:sp>
      <p:sp>
        <p:nvSpPr>
          <p:cNvPr id="10" name="TextBox 19">
            <a:extLst>
              <a:ext uri="{FF2B5EF4-FFF2-40B4-BE49-F238E27FC236}">
                <a16:creationId xmlns:a16="http://schemas.microsoft.com/office/drawing/2014/main" id="{6D040234-2883-422E-8288-72BFEC1CEE89}"/>
              </a:ext>
            </a:extLst>
          </p:cNvPr>
          <p:cNvSpPr txBox="1">
            <a:spLocks noChangeArrowheads="1"/>
          </p:cNvSpPr>
          <p:nvPr/>
        </p:nvSpPr>
        <p:spPr bwMode="auto">
          <a:xfrm>
            <a:off x="3752990" y="160837"/>
            <a:ext cx="5519362"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nl-NL" altLang="nl-NL" sz="2400" b="1" i="0" u="none" strike="noStrike" kern="1200" cap="none" spc="0" normalizeH="0" baseline="0" noProof="0" dirty="0">
                <a:ln>
                  <a:noFill/>
                </a:ln>
                <a:solidFill>
                  <a:schemeClr val="accent6">
                    <a:lumMod val="20000"/>
                    <a:lumOff val="80000"/>
                  </a:schemeClr>
                </a:solidFill>
                <a:effectLst/>
                <a:uLnTx/>
                <a:uFillTx/>
                <a:latin typeface="MV Boli" panose="02000500030200090000" pitchFamily="2" charset="0"/>
                <a:cs typeface="MV Boli" panose="02000500030200090000" pitchFamily="2" charset="0"/>
              </a:rPr>
              <a:t>Informatie in gezamenlijkheid</a:t>
            </a:r>
          </a:p>
        </p:txBody>
      </p:sp>
      <p:sp>
        <p:nvSpPr>
          <p:cNvPr id="11" name="TextBox 19">
            <a:extLst>
              <a:ext uri="{FF2B5EF4-FFF2-40B4-BE49-F238E27FC236}">
                <a16:creationId xmlns:a16="http://schemas.microsoft.com/office/drawing/2014/main" id="{E0076547-48FD-4F01-8DAD-2F0C284EB420}"/>
              </a:ext>
            </a:extLst>
          </p:cNvPr>
          <p:cNvSpPr txBox="1">
            <a:spLocks noChangeArrowheads="1"/>
          </p:cNvSpPr>
          <p:nvPr/>
        </p:nvSpPr>
        <p:spPr bwMode="auto">
          <a:xfrm>
            <a:off x="4049904" y="3342912"/>
            <a:ext cx="5519362"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marL="0" marR="0" lvl="0" indent="0" defTabSz="685800" rtl="0" eaLnBrk="1" fontAlgn="auto" latinLnBrk="0" hangingPunct="1">
              <a:lnSpc>
                <a:spcPct val="100000"/>
              </a:lnSpc>
              <a:spcBef>
                <a:spcPts val="0"/>
              </a:spcBef>
              <a:spcAft>
                <a:spcPts val="0"/>
              </a:spcAft>
              <a:buClrTx/>
              <a:buSzTx/>
              <a:buFontTx/>
              <a:buNone/>
              <a:tabLst/>
              <a:defRPr/>
            </a:pPr>
            <a:r>
              <a:rPr kumimoji="0" lang="nl-NL" altLang="nl-NL" sz="1800" b="1" i="0" u="none" strike="noStrike" kern="1200" cap="none" spc="0" normalizeH="0" baseline="0" noProof="0" dirty="0">
                <a:ln>
                  <a:noFill/>
                </a:ln>
                <a:solidFill>
                  <a:srgbClr val="000000"/>
                </a:solidFill>
                <a:effectLst/>
                <a:uLnTx/>
                <a:uFillTx/>
                <a:latin typeface="Verdana"/>
                <a:ea typeface="+mn-ea"/>
                <a:cs typeface="Verdana"/>
              </a:rPr>
              <a:t>MIM helpdesk: </a:t>
            </a:r>
            <a:r>
              <a:rPr lang="nl-NL" altLang="nl-NL" sz="1400" b="1" dirty="0">
                <a:solidFill>
                  <a:srgbClr val="0070C0"/>
                </a:solidFill>
                <a:ea typeface="Verdana" panose="020B0604030504040204" pitchFamily="34" charset="0"/>
                <a:cs typeface="Verdana" panose="020B0604030504040204" pitchFamily="34" charset="0"/>
              </a:rPr>
              <a:t>mim@geonovum.nl</a:t>
            </a:r>
          </a:p>
        </p:txBody>
      </p:sp>
      <p:sp>
        <p:nvSpPr>
          <p:cNvPr id="12" name="TextBox 19">
            <a:extLst>
              <a:ext uri="{FF2B5EF4-FFF2-40B4-BE49-F238E27FC236}">
                <a16:creationId xmlns:a16="http://schemas.microsoft.com/office/drawing/2014/main" id="{ACB0BA2E-A92B-4D19-AF60-1D7748FECB1F}"/>
              </a:ext>
            </a:extLst>
          </p:cNvPr>
          <p:cNvSpPr txBox="1">
            <a:spLocks noChangeArrowheads="1"/>
          </p:cNvSpPr>
          <p:nvPr/>
        </p:nvSpPr>
        <p:spPr bwMode="auto">
          <a:xfrm>
            <a:off x="4049904" y="4365616"/>
            <a:ext cx="5519362" cy="5847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lvl="0" defTabSz="685800" eaLnBrk="1" hangingPunct="1">
              <a:defRPr/>
            </a:pPr>
            <a:r>
              <a:rPr kumimoji="0" lang="nl-NL" altLang="nl-NL" sz="1800" b="1" i="0" u="none" strike="noStrike" kern="1200" cap="none" spc="0" normalizeH="0" baseline="0" noProof="0" dirty="0">
                <a:ln>
                  <a:noFill/>
                </a:ln>
                <a:solidFill>
                  <a:srgbClr val="000000"/>
                </a:solidFill>
                <a:effectLst/>
                <a:uLnTx/>
                <a:uFillTx/>
                <a:latin typeface="Verdana"/>
                <a:ea typeface="+mn-ea"/>
                <a:cs typeface="Verdana"/>
              </a:rPr>
              <a:t>MIM </a:t>
            </a:r>
            <a:r>
              <a:rPr lang="nl-NL" altLang="nl-NL" sz="1800" b="1" dirty="0">
                <a:latin typeface="Verdana"/>
                <a:cs typeface="Verdana"/>
              </a:rPr>
              <a:t>documentatie: </a:t>
            </a:r>
            <a:r>
              <a:rPr lang="nl-NL" altLang="nl-NL" sz="1400" b="1" dirty="0">
                <a:solidFill>
                  <a:srgbClr val="0070C0"/>
                </a:solidFill>
                <a:ea typeface="Verdana" panose="020B0604030504040204" pitchFamily="34" charset="0"/>
                <a:cs typeface="Verdana" panose="020B0604030504040204" pitchFamily="34" charset="0"/>
              </a:rPr>
              <a:t>https://docs.geostandaarden.nl/mim/mim10/</a:t>
            </a:r>
          </a:p>
        </p:txBody>
      </p:sp>
      <p:sp>
        <p:nvSpPr>
          <p:cNvPr id="13" name="TextBox 19">
            <a:extLst>
              <a:ext uri="{FF2B5EF4-FFF2-40B4-BE49-F238E27FC236}">
                <a16:creationId xmlns:a16="http://schemas.microsoft.com/office/drawing/2014/main" id="{34FBE6FF-AE11-4683-8348-E383249EA066}"/>
              </a:ext>
            </a:extLst>
          </p:cNvPr>
          <p:cNvSpPr txBox="1">
            <a:spLocks noChangeArrowheads="1"/>
          </p:cNvSpPr>
          <p:nvPr/>
        </p:nvSpPr>
        <p:spPr bwMode="auto">
          <a:xfrm>
            <a:off x="4049904" y="3848131"/>
            <a:ext cx="5519362"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marL="0" marR="0" lvl="0" indent="0" defTabSz="685800" rtl="0" eaLnBrk="1" fontAlgn="auto" latinLnBrk="0" hangingPunct="1">
              <a:lnSpc>
                <a:spcPct val="100000"/>
              </a:lnSpc>
              <a:spcBef>
                <a:spcPts val="0"/>
              </a:spcBef>
              <a:spcAft>
                <a:spcPts val="0"/>
              </a:spcAft>
              <a:buClrTx/>
              <a:buSzTx/>
              <a:buFontTx/>
              <a:buNone/>
              <a:tabLst/>
              <a:defRPr/>
            </a:pPr>
            <a:r>
              <a:rPr kumimoji="0" lang="nl-NL" altLang="nl-NL" sz="1800" b="1" i="0" u="none" strike="noStrike" kern="1200" cap="none" spc="0" normalizeH="0" baseline="0" noProof="0" dirty="0">
                <a:ln>
                  <a:noFill/>
                </a:ln>
                <a:solidFill>
                  <a:srgbClr val="000000"/>
                </a:solidFill>
                <a:effectLst/>
                <a:uLnTx/>
                <a:uFillTx/>
                <a:latin typeface="Verdana"/>
                <a:ea typeface="+mn-ea"/>
                <a:cs typeface="Verdana"/>
              </a:rPr>
              <a:t>MIM discussieforum:</a:t>
            </a:r>
          </a:p>
        </p:txBody>
      </p:sp>
      <p:sp>
        <p:nvSpPr>
          <p:cNvPr id="8" name="Rechthoek 7">
            <a:extLst>
              <a:ext uri="{FF2B5EF4-FFF2-40B4-BE49-F238E27FC236}">
                <a16:creationId xmlns:a16="http://schemas.microsoft.com/office/drawing/2014/main" id="{84645BE0-0B11-4CF2-A5F1-B2BAD3570972}"/>
              </a:ext>
            </a:extLst>
          </p:cNvPr>
          <p:cNvSpPr/>
          <p:nvPr/>
        </p:nvSpPr>
        <p:spPr>
          <a:xfrm>
            <a:off x="5692" y="19982"/>
            <a:ext cx="3863210" cy="5143500"/>
          </a:xfrm>
          <a:prstGeom prst="rect">
            <a:avLst/>
          </a:prstGeom>
          <a:solidFill>
            <a:schemeClr val="bg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338819793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E5A531C-6F7C-4CF7-8AFE-395B1E7CD77C}"/>
              </a:ext>
            </a:extLst>
          </p:cNvPr>
          <p:cNvSpPr>
            <a:spLocks noGrp="1"/>
          </p:cNvSpPr>
          <p:nvPr>
            <p:ph type="title"/>
          </p:nvPr>
        </p:nvSpPr>
        <p:spPr>
          <a:xfrm>
            <a:off x="429572" y="0"/>
            <a:ext cx="2674640" cy="857250"/>
          </a:xfrm>
        </p:spPr>
        <p:txBody>
          <a:bodyPr/>
          <a:lstStyle/>
          <a:p>
            <a:r>
              <a:rPr lang="nl-NL" dirty="0"/>
              <a:t>MIM </a:t>
            </a:r>
            <a:r>
              <a:rPr lang="nl-NL" dirty="0" err="1"/>
              <a:t>factsheet</a:t>
            </a:r>
            <a:endParaRPr lang="nl-NL" dirty="0"/>
          </a:p>
        </p:txBody>
      </p:sp>
      <p:sp>
        <p:nvSpPr>
          <p:cNvPr id="3" name="Tijdelijke aanduiding voor inhoud 2">
            <a:extLst>
              <a:ext uri="{FF2B5EF4-FFF2-40B4-BE49-F238E27FC236}">
                <a16:creationId xmlns:a16="http://schemas.microsoft.com/office/drawing/2014/main" id="{A7475819-0D5A-4E5C-B859-F1D9C58F55C0}"/>
              </a:ext>
            </a:extLst>
          </p:cNvPr>
          <p:cNvSpPr>
            <a:spLocks noGrp="1"/>
          </p:cNvSpPr>
          <p:nvPr>
            <p:ph idx="1"/>
          </p:nvPr>
        </p:nvSpPr>
        <p:spPr>
          <a:xfrm>
            <a:off x="457200" y="1059582"/>
            <a:ext cx="7859216" cy="2808312"/>
          </a:xfrm>
        </p:spPr>
        <p:txBody>
          <a:bodyPr>
            <a:normAutofit fontScale="85000" lnSpcReduction="20000"/>
          </a:bodyPr>
          <a:lstStyle/>
          <a:p>
            <a:r>
              <a:rPr lang="nl-NL" sz="1500" b="1" dirty="0"/>
              <a:t>Naam: </a:t>
            </a:r>
            <a:r>
              <a:rPr lang="nl-NL" sz="1500" dirty="0"/>
              <a:t>MIM-Metamodel voor Informatiemodellering</a:t>
            </a:r>
          </a:p>
          <a:p>
            <a:endParaRPr lang="nl-NL" sz="1500" dirty="0"/>
          </a:p>
          <a:p>
            <a:r>
              <a:rPr lang="nl-NL" sz="1500" b="1" dirty="0"/>
              <a:t>Toepassingsgebied: </a:t>
            </a:r>
            <a:r>
              <a:rPr lang="nl-NL" sz="1500" dirty="0"/>
              <a:t>Informatiemodellen voor formaliseren van inwinning, registratie en ontsluiting van digitale gegevens</a:t>
            </a:r>
          </a:p>
          <a:p>
            <a:endParaRPr lang="nl-NL" sz="1500" dirty="0"/>
          </a:p>
          <a:p>
            <a:r>
              <a:rPr lang="nl-NL" sz="1500" b="1" dirty="0"/>
              <a:t>Waarom:  </a:t>
            </a:r>
            <a:r>
              <a:rPr lang="nl-NL" sz="1500" dirty="0"/>
              <a:t>Eenduidige aanpak zorgt voor semantische integratie, harmonisatie, effectieve informatiehuishouding</a:t>
            </a:r>
          </a:p>
          <a:p>
            <a:endParaRPr lang="nl-NL" sz="1500" dirty="0"/>
          </a:p>
          <a:p>
            <a:r>
              <a:rPr lang="nl-NL" sz="1500" b="1" dirty="0"/>
              <a:t>Locatie: </a:t>
            </a:r>
            <a:r>
              <a:rPr lang="nl-NL" sz="1500" dirty="0">
                <a:hlinkClick r:id="rId2"/>
              </a:rPr>
              <a:t>https://www.geonovum.nl/geo-standaarden/metamodel-informatiemodellering-mim/metamodel-voor-informatiemodellering-mim</a:t>
            </a:r>
            <a:endParaRPr lang="nl-NL" sz="1500" dirty="0"/>
          </a:p>
          <a:p>
            <a:pPr marL="0" indent="0">
              <a:buNone/>
            </a:pPr>
            <a:endParaRPr lang="nl-NL" sz="1500" dirty="0"/>
          </a:p>
          <a:p>
            <a:r>
              <a:rPr lang="nl-NL" sz="1500" b="1" dirty="0"/>
              <a:t>Ontwikkelaars: </a:t>
            </a:r>
            <a:r>
              <a:rPr lang="nl-NL" sz="1500" dirty="0"/>
              <a:t>VNG-Realisatie, Kadaster, Geonovum – Binnen DSO</a:t>
            </a:r>
          </a:p>
          <a:p>
            <a:endParaRPr lang="nl-NL" sz="1500" dirty="0"/>
          </a:p>
          <a:p>
            <a:r>
              <a:rPr lang="nl-NL" sz="1500" b="1" dirty="0"/>
              <a:t>Beheer: </a:t>
            </a:r>
            <a:r>
              <a:rPr lang="nl-NL" sz="1500" dirty="0" err="1"/>
              <a:t>Geonovum</a:t>
            </a:r>
            <a:endParaRPr lang="nl-NL" sz="1500" dirty="0"/>
          </a:p>
          <a:p>
            <a:endParaRPr lang="nl-NL" sz="1500" dirty="0"/>
          </a:p>
          <a:p>
            <a:pPr marL="0" indent="0">
              <a:buNone/>
            </a:pPr>
            <a:endParaRPr lang="nl-NL" dirty="0"/>
          </a:p>
        </p:txBody>
      </p:sp>
      <p:pic>
        <p:nvPicPr>
          <p:cNvPr id="4" name="Afbeelding 3">
            <a:extLst>
              <a:ext uri="{FF2B5EF4-FFF2-40B4-BE49-F238E27FC236}">
                <a16:creationId xmlns:a16="http://schemas.microsoft.com/office/drawing/2014/main" id="{58F1A959-19B1-4E32-A03D-BE1808E993F9}"/>
              </a:ext>
            </a:extLst>
          </p:cNvPr>
          <p:cNvPicPr/>
          <p:nvPr/>
        </p:nvPicPr>
        <p:blipFill>
          <a:blip r:embed="rId3">
            <a:extLst>
              <a:ext uri="{28A0092B-C50C-407E-A947-70E740481C1C}">
                <a14:useLocalDpi xmlns:a14="http://schemas.microsoft.com/office/drawing/2010/main" val="0"/>
              </a:ext>
            </a:extLst>
          </a:blip>
          <a:stretch>
            <a:fillRect/>
          </a:stretch>
        </p:blipFill>
        <p:spPr>
          <a:xfrm>
            <a:off x="5436096" y="3981005"/>
            <a:ext cx="821819" cy="693088"/>
          </a:xfrm>
          <a:prstGeom prst="rect">
            <a:avLst/>
          </a:prstGeom>
        </p:spPr>
      </p:pic>
      <p:pic>
        <p:nvPicPr>
          <p:cNvPr id="5" name="Afbeelding 4">
            <a:extLst>
              <a:ext uri="{FF2B5EF4-FFF2-40B4-BE49-F238E27FC236}">
                <a16:creationId xmlns:a16="http://schemas.microsoft.com/office/drawing/2014/main" id="{CFFA72D1-1E94-42DB-A7C8-8EE6BC287C39}"/>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7164288" y="3966623"/>
            <a:ext cx="1051536" cy="693088"/>
          </a:xfrm>
          <a:prstGeom prst="rect">
            <a:avLst/>
          </a:prstGeom>
        </p:spPr>
      </p:pic>
      <p:pic>
        <p:nvPicPr>
          <p:cNvPr id="6" name="Afbeelding 5">
            <a:extLst>
              <a:ext uri="{FF2B5EF4-FFF2-40B4-BE49-F238E27FC236}">
                <a16:creationId xmlns:a16="http://schemas.microsoft.com/office/drawing/2014/main" id="{160020F6-7AE9-4779-BD8E-58C0275EB31B}"/>
              </a:ext>
            </a:extLst>
          </p:cNvPr>
          <p:cNvPicPr>
            <a:picLocks noChangeAspect="1"/>
          </p:cNvPicPr>
          <p:nvPr/>
        </p:nvPicPr>
        <p:blipFill>
          <a:blip r:embed="rId5"/>
          <a:stretch>
            <a:fillRect/>
          </a:stretch>
        </p:blipFill>
        <p:spPr>
          <a:xfrm>
            <a:off x="3779912" y="3867894"/>
            <a:ext cx="1296143" cy="890547"/>
          </a:xfrm>
          <a:prstGeom prst="rect">
            <a:avLst/>
          </a:prstGeom>
        </p:spPr>
      </p:pic>
    </p:spTree>
    <p:extLst>
      <p:ext uri="{BB962C8B-B14F-4D97-AF65-F5344CB8AC3E}">
        <p14:creationId xmlns:p14="http://schemas.microsoft.com/office/powerpoint/2010/main" val="1603617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40BEDE5A-47F2-4037-AC70-3CE94CC1E676}"/>
              </a:ext>
            </a:extLst>
          </p:cNvPr>
          <p:cNvSpPr>
            <a:spLocks noGrp="1"/>
          </p:cNvSpPr>
          <p:nvPr>
            <p:ph type="pic" sz="quarter" idx="17"/>
          </p:nvPr>
        </p:nvSpPr>
        <p:spPr/>
      </p:sp>
      <p:sp>
        <p:nvSpPr>
          <p:cNvPr id="4" name="TextBox 19">
            <a:extLst>
              <a:ext uri="{FF2B5EF4-FFF2-40B4-BE49-F238E27FC236}">
                <a16:creationId xmlns:a16="http://schemas.microsoft.com/office/drawing/2014/main" id="{FB4365B8-D3AE-4852-AD3D-16612D19A257}"/>
              </a:ext>
            </a:extLst>
          </p:cNvPr>
          <p:cNvSpPr txBox="1">
            <a:spLocks noChangeArrowheads="1"/>
          </p:cNvSpPr>
          <p:nvPr/>
        </p:nvSpPr>
        <p:spPr bwMode="auto">
          <a:xfrm>
            <a:off x="1043608" y="862013"/>
            <a:ext cx="6857999" cy="13849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nl-NL" altLang="nl-NL" sz="2800" b="1" i="0" u="none" strike="noStrike" kern="1200" cap="none" spc="0" normalizeH="0" baseline="0" noProof="0" dirty="0">
                <a:ln>
                  <a:noFill/>
                </a:ln>
                <a:solidFill>
                  <a:srgbClr val="000000"/>
                </a:solidFill>
                <a:effectLst/>
                <a:uLnTx/>
                <a:uFillTx/>
                <a:latin typeface="Verdana"/>
                <a:ea typeface="+mn-ea"/>
                <a:cs typeface="Verdana"/>
              </a:rPr>
              <a:t>MIM: de </a:t>
            </a:r>
            <a:r>
              <a:rPr kumimoji="0" lang="nl-NL" altLang="nl-NL" sz="2800" b="1" i="0" u="none" strike="noStrike" kern="1200" cap="none" spc="0" normalizeH="0" baseline="0" noProof="0" dirty="0" err="1">
                <a:ln>
                  <a:noFill/>
                </a:ln>
                <a:solidFill>
                  <a:srgbClr val="000000"/>
                </a:solidFill>
                <a:effectLst/>
                <a:uLnTx/>
                <a:uFillTx/>
                <a:latin typeface="Verdana"/>
                <a:ea typeface="+mn-ea"/>
                <a:cs typeface="Verdana"/>
              </a:rPr>
              <a:t>use</a:t>
            </a:r>
            <a:r>
              <a:rPr kumimoji="0" lang="nl-NL" altLang="nl-NL" sz="2800" b="1" i="0" u="none" strike="noStrike" kern="1200" cap="none" spc="0" normalizeH="0" baseline="0" noProof="0" dirty="0">
                <a:ln>
                  <a:noFill/>
                </a:ln>
                <a:solidFill>
                  <a:srgbClr val="000000"/>
                </a:solidFill>
                <a:effectLst/>
                <a:uLnTx/>
                <a:uFillTx/>
                <a:latin typeface="Verdana"/>
                <a:ea typeface="+mn-ea"/>
                <a:cs typeface="Verdana"/>
              </a:rPr>
              <a:t> case</a:t>
            </a:r>
          </a:p>
          <a:p>
            <a:pPr marL="0" marR="0" lvl="0" indent="0" algn="ctr" defTabSz="685800" rtl="0" eaLnBrk="1" fontAlgn="auto" latinLnBrk="0" hangingPunct="1">
              <a:lnSpc>
                <a:spcPct val="100000"/>
              </a:lnSpc>
              <a:spcBef>
                <a:spcPts val="0"/>
              </a:spcBef>
              <a:spcAft>
                <a:spcPts val="0"/>
              </a:spcAft>
              <a:buClrTx/>
              <a:buSzTx/>
              <a:buFontTx/>
              <a:buNone/>
              <a:tabLst/>
              <a:defRPr/>
            </a:pPr>
            <a:r>
              <a:rPr lang="nl-NL" altLang="nl-NL" sz="2800" b="1" dirty="0">
                <a:latin typeface="Verdana"/>
                <a:cs typeface="Verdana"/>
              </a:rPr>
              <a:t>Standaard voor opstellen van informatiemodellen</a:t>
            </a:r>
            <a:endParaRPr kumimoji="0" lang="nl-NL" altLang="nl-NL" sz="2800" b="1" i="0" u="none" strike="noStrike" kern="1200" cap="none" spc="0" normalizeH="0" baseline="0" noProof="0" dirty="0">
              <a:ln>
                <a:noFill/>
              </a:ln>
              <a:solidFill>
                <a:srgbClr val="000000"/>
              </a:solidFill>
              <a:effectLst/>
              <a:uLnTx/>
              <a:uFillTx/>
              <a:latin typeface="Verdana"/>
              <a:ea typeface="+mn-ea"/>
              <a:cs typeface="Verdana"/>
            </a:endParaRPr>
          </a:p>
        </p:txBody>
      </p:sp>
      <p:pic>
        <p:nvPicPr>
          <p:cNvPr id="1026" name="Picture 2" descr="Afbeeldingsresultaat voor werkproces">
            <a:extLst>
              <a:ext uri="{FF2B5EF4-FFF2-40B4-BE49-F238E27FC236}">
                <a16:creationId xmlns:a16="http://schemas.microsoft.com/office/drawing/2014/main" id="{2E1FCC10-A05A-4676-A8B5-376E3B665985}"/>
              </a:ext>
            </a:extLst>
          </p:cNvPr>
          <p:cNvPicPr>
            <a:picLocks noGrp="1" noChangeAspect="1" noChangeArrowheads="1"/>
          </p:cNvPicPr>
          <p:nvPr>
            <p:ph type="pic" sz="quarter" idx="16"/>
          </p:nvPr>
        </p:nvPicPr>
        <p:blipFill>
          <a:blip r:embed="rId2" cstate="print">
            <a:extLst>
              <a:ext uri="{28A0092B-C50C-407E-A947-70E740481C1C}">
                <a14:useLocalDpi xmlns:a14="http://schemas.microsoft.com/office/drawing/2010/main" val="0"/>
              </a:ext>
            </a:extLst>
          </a:blip>
          <a:srcRect t="10118" b="10118"/>
          <a:stretch>
            <a:fillRect/>
          </a:stretch>
        </p:blipFill>
        <p:spPr bwMode="auto">
          <a:xfrm>
            <a:off x="5838945" y="3300831"/>
            <a:ext cx="3275856" cy="1842669"/>
          </a:xfrm>
          <a:prstGeom prst="rect">
            <a:avLst/>
          </a:prstGeom>
          <a:noFill/>
          <a:effectLst>
            <a:glow rad="241300">
              <a:schemeClr val="accent5">
                <a:lumMod val="60000"/>
                <a:lumOff val="40000"/>
                <a:alpha val="40000"/>
              </a:schemeClr>
            </a:glow>
          </a:effectLst>
          <a:extLst>
            <a:ext uri="{909E8E84-426E-40DD-AFC4-6F175D3DCCD1}">
              <a14:hiddenFill xmlns:a14="http://schemas.microsoft.com/office/drawing/2010/main">
                <a:solidFill>
                  <a:srgbClr val="FFFFFF"/>
                </a:solidFill>
              </a14:hiddenFill>
            </a:ext>
          </a:extLst>
        </p:spPr>
      </p:pic>
      <p:pic>
        <p:nvPicPr>
          <p:cNvPr id="2" name="Afbeelding 1">
            <a:extLst>
              <a:ext uri="{FF2B5EF4-FFF2-40B4-BE49-F238E27FC236}">
                <a16:creationId xmlns:a16="http://schemas.microsoft.com/office/drawing/2014/main" id="{7F3A2E57-5DC8-4356-A77D-0B855BAB0165}"/>
              </a:ext>
            </a:extLst>
          </p:cNvPr>
          <p:cNvPicPr>
            <a:picLocks noChangeAspect="1"/>
          </p:cNvPicPr>
          <p:nvPr/>
        </p:nvPicPr>
        <p:blipFill>
          <a:blip r:embed="rId3"/>
          <a:stretch>
            <a:fillRect/>
          </a:stretch>
        </p:blipFill>
        <p:spPr>
          <a:xfrm>
            <a:off x="42816" y="2427734"/>
            <a:ext cx="4529184" cy="5143500"/>
          </a:xfrm>
          <a:prstGeom prst="rect">
            <a:avLst/>
          </a:prstGeom>
          <a:ln>
            <a:solidFill>
              <a:srgbClr val="00B0F0"/>
            </a:solidFill>
          </a:ln>
        </p:spPr>
      </p:pic>
    </p:spTree>
    <p:extLst>
      <p:ext uri="{BB962C8B-B14F-4D97-AF65-F5344CB8AC3E}">
        <p14:creationId xmlns:p14="http://schemas.microsoft.com/office/powerpoint/2010/main" val="15861676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16"/>
          </p:nvPr>
        </p:nvPicPr>
        <p:blipFill>
          <a:blip r:embed="rId2" cstate="print">
            <a:extLst>
              <a:ext uri="{28A0092B-C50C-407E-A947-70E740481C1C}">
                <a14:useLocalDpi xmlns:a14="http://schemas.microsoft.com/office/drawing/2010/main" val="0"/>
              </a:ext>
            </a:extLst>
          </a:blip>
          <a:stretch>
            <a:fillRect/>
          </a:stretch>
        </p:blipFill>
        <p:spPr>
          <a:xfrm>
            <a:off x="1143000" y="0"/>
            <a:ext cx="6858000" cy="5143500"/>
          </a:xfrm>
        </p:spPr>
      </p:pic>
      <p:sp>
        <p:nvSpPr>
          <p:cNvPr id="3" name="Picture Placeholder 2"/>
          <p:cNvSpPr>
            <a:spLocks noGrp="1"/>
          </p:cNvSpPr>
          <p:nvPr>
            <p:ph type="pic" sz="quarter" idx="17"/>
          </p:nvPr>
        </p:nvSpPr>
        <p:spPr/>
      </p:sp>
      <p:cxnSp>
        <p:nvCxnSpPr>
          <p:cNvPr id="7" name="Straight Connector 6"/>
          <p:cNvCxnSpPr/>
          <p:nvPr/>
        </p:nvCxnSpPr>
        <p:spPr>
          <a:xfrm flipV="1">
            <a:off x="4571340" y="2"/>
            <a:ext cx="1" cy="1023936"/>
          </a:xfrm>
          <a:prstGeom prst="line">
            <a:avLst/>
          </a:prstGeom>
          <a:ln w="47625">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TextBox 19"/>
          <p:cNvSpPr txBox="1">
            <a:spLocks noChangeArrowheads="1"/>
          </p:cNvSpPr>
          <p:nvPr/>
        </p:nvSpPr>
        <p:spPr bwMode="auto">
          <a:xfrm>
            <a:off x="1143000" y="257570"/>
            <a:ext cx="3403600" cy="3231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algn="ctr" defTabSz="685800" eaLnBrk="1" hangingPunct="1"/>
            <a:r>
              <a:rPr lang="nl-NL" altLang="nl-NL" sz="1500" b="1" dirty="0">
                <a:latin typeface="Verdana"/>
                <a:cs typeface="Verdana"/>
              </a:rPr>
              <a:t>Werkelijkheid</a:t>
            </a:r>
          </a:p>
        </p:txBody>
      </p:sp>
      <p:sp>
        <p:nvSpPr>
          <p:cNvPr id="9" name="TextBox 19"/>
          <p:cNvSpPr txBox="1">
            <a:spLocks noChangeArrowheads="1"/>
          </p:cNvSpPr>
          <p:nvPr/>
        </p:nvSpPr>
        <p:spPr bwMode="auto">
          <a:xfrm>
            <a:off x="4597401" y="257570"/>
            <a:ext cx="3403600" cy="3231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algn="ctr" defTabSz="685800" eaLnBrk="1" hangingPunct="1"/>
            <a:r>
              <a:rPr lang="nl-NL" altLang="nl-NL" sz="1500" b="1" dirty="0">
                <a:latin typeface="Verdana"/>
                <a:cs typeface="Verdana"/>
              </a:rPr>
              <a:t>Registraties</a:t>
            </a:r>
          </a:p>
        </p:txBody>
      </p:sp>
      <p:sp>
        <p:nvSpPr>
          <p:cNvPr id="11" name="Oval 8">
            <a:extLst>
              <a:ext uri="{FF2B5EF4-FFF2-40B4-BE49-F238E27FC236}">
                <a16:creationId xmlns:a16="http://schemas.microsoft.com/office/drawing/2014/main" id="{7F70CF12-63E2-424D-8E40-7A4D4F75B974}"/>
              </a:ext>
            </a:extLst>
          </p:cNvPr>
          <p:cNvSpPr/>
          <p:nvPr/>
        </p:nvSpPr>
        <p:spPr>
          <a:xfrm>
            <a:off x="4297307" y="147224"/>
            <a:ext cx="565940" cy="566024"/>
          </a:xfrm>
          <a:prstGeom prst="ellipse">
            <a:avLst/>
          </a:prstGeom>
          <a:solidFill>
            <a:schemeClr val="accent4"/>
          </a:solidFill>
          <a:ln>
            <a:noFill/>
          </a:ln>
          <a:effectLst/>
        </p:spPr>
        <p:style>
          <a:lnRef idx="1">
            <a:schemeClr val="dk1"/>
          </a:lnRef>
          <a:fillRef idx="3">
            <a:schemeClr val="dk1"/>
          </a:fillRef>
          <a:effectRef idx="2">
            <a:schemeClr val="dk1"/>
          </a:effectRef>
          <a:fontRef idx="minor">
            <a:schemeClr val="lt1"/>
          </a:fontRef>
        </p:style>
        <p:txBody>
          <a:bodyPr rtlCol="0" anchor="ctr"/>
          <a:lstStyle/>
          <a:p>
            <a:pPr algn="ctr" defTabSz="685800"/>
            <a:endParaRPr lang="en-US" sz="1350" dirty="0">
              <a:solidFill>
                <a:prstClr val="white"/>
              </a:solidFill>
              <a:latin typeface="Verdana-Bold"/>
            </a:endParaRPr>
          </a:p>
        </p:txBody>
      </p:sp>
      <p:sp>
        <p:nvSpPr>
          <p:cNvPr id="12" name="Pijl: rechts 11">
            <a:extLst>
              <a:ext uri="{FF2B5EF4-FFF2-40B4-BE49-F238E27FC236}">
                <a16:creationId xmlns:a16="http://schemas.microsoft.com/office/drawing/2014/main" id="{8C07876D-5837-4F5B-BF5D-C503BF92378B}"/>
              </a:ext>
            </a:extLst>
          </p:cNvPr>
          <p:cNvSpPr/>
          <p:nvPr/>
        </p:nvSpPr>
        <p:spPr>
          <a:xfrm>
            <a:off x="4376912" y="315524"/>
            <a:ext cx="406729" cy="229423"/>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415830992"/>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xmlns:p14="http://schemas.microsoft.com/office/powerpoint/2010/mai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22960" y="214953"/>
            <a:ext cx="8063866" cy="1088068"/>
          </a:xfrm>
        </p:spPr>
        <p:txBody>
          <a:bodyPr>
            <a:normAutofit/>
          </a:bodyPr>
          <a:lstStyle/>
          <a:p>
            <a:r>
              <a:rPr lang="nl-NL" sz="2100" b="1" dirty="0">
                <a:latin typeface="+mn-lt"/>
              </a:rPr>
              <a:t>Aanbeveling “Eerste Beeld Standaardisatieopgave Informatieproducten” </a:t>
            </a:r>
          </a:p>
        </p:txBody>
      </p:sp>
      <p:sp>
        <p:nvSpPr>
          <p:cNvPr id="3" name="Tijdelijke aanduiding voor inhoud 2"/>
          <p:cNvSpPr>
            <a:spLocks noGrp="1"/>
          </p:cNvSpPr>
          <p:nvPr>
            <p:ph idx="1"/>
          </p:nvPr>
        </p:nvSpPr>
        <p:spPr>
          <a:xfrm>
            <a:off x="869075" y="1366564"/>
            <a:ext cx="7839402" cy="3324932"/>
          </a:xfrm>
        </p:spPr>
        <p:txBody>
          <a:bodyPr>
            <a:noAutofit/>
          </a:bodyPr>
          <a:lstStyle/>
          <a:p>
            <a:r>
              <a:rPr lang="nl-NL" dirty="0"/>
              <a:t>Project Informatiehuizen 2017 – </a:t>
            </a:r>
            <a:r>
              <a:rPr lang="nl-NL" dirty="0">
                <a:solidFill>
                  <a:srgbClr val="000000"/>
                </a:solidFill>
              </a:rPr>
              <a:t>Werkgroep Informatiemodellering en Standaardisatie. </a:t>
            </a:r>
            <a:br>
              <a:rPr lang="nl-NL" dirty="0">
                <a:solidFill>
                  <a:srgbClr val="000000"/>
                </a:solidFill>
              </a:rPr>
            </a:br>
            <a:r>
              <a:rPr lang="nl-NL" dirty="0">
                <a:solidFill>
                  <a:srgbClr val="000000"/>
                </a:solidFill>
              </a:rPr>
              <a:t>Rapport, versie 0.8, van donderdag 21 september 2017, status Concept </a:t>
            </a:r>
            <a:r>
              <a:rPr lang="nl-NL" i="1" dirty="0">
                <a:solidFill>
                  <a:srgbClr val="000000"/>
                </a:solidFill>
              </a:rPr>
              <a:t>	</a:t>
            </a:r>
          </a:p>
          <a:p>
            <a:r>
              <a:rPr lang="nl-NL" i="1" dirty="0"/>
              <a:t>Aan de werkgroep “informatiemodellering en standaardisatie” is gevraagd een eerste beeld te schetsen van de standaardisatie opgave op het gebied van informatiemodellering. Deze informatie dient als input voor de werkgroep </a:t>
            </a:r>
            <a:r>
              <a:rPr lang="nl-NL" i="1" dirty="0" err="1"/>
              <a:t>businesscase</a:t>
            </a:r>
            <a:r>
              <a:rPr lang="nl-NL" i="1" dirty="0"/>
              <a:t> en de kwartiermakers van de informatiehuizen , en wordt gebruikt als beslisinformatie voor het vervolgtraject. </a:t>
            </a:r>
            <a:endParaRPr lang="nl-NL" i="1" dirty="0">
              <a:solidFill>
                <a:srgbClr val="000000"/>
              </a:solidFill>
            </a:endParaRPr>
          </a:p>
          <a:p>
            <a:r>
              <a:rPr lang="nl-NL" b="1" i="1" dirty="0">
                <a:solidFill>
                  <a:srgbClr val="00B050"/>
                </a:solidFill>
              </a:rPr>
              <a:t>Aanbeveling 2.4.5 Bepaal gemeenschappelijkheid in informatiemodellering </a:t>
            </a:r>
            <a:endParaRPr lang="nl-NL" i="1" dirty="0">
              <a:solidFill>
                <a:srgbClr val="00B050"/>
              </a:solidFill>
            </a:endParaRPr>
          </a:p>
          <a:p>
            <a:r>
              <a:rPr lang="nl-NL" i="1" dirty="0"/>
              <a:t>Er zijn bepaalde afspraken die ervoor zorgen dat informatiemodellen er gelijkvormig uitzien zoals het </a:t>
            </a:r>
            <a:r>
              <a:rPr lang="nl-NL" b="1" i="1" dirty="0"/>
              <a:t>MIM metamodel</a:t>
            </a:r>
            <a:r>
              <a:rPr lang="nl-NL" i="1" dirty="0"/>
              <a:t>. </a:t>
            </a:r>
            <a:br>
              <a:rPr lang="nl-NL" i="1" dirty="0"/>
            </a:br>
            <a:br>
              <a:rPr lang="nl-NL" i="1" dirty="0"/>
            </a:br>
            <a:r>
              <a:rPr lang="nl-NL" sz="900" i="1" dirty="0"/>
              <a:t>Het is belangrijk om te bepalen in hoeverre dit model helpt in de gemeenschappelijkheid en hoe het in te zetten daartoe. Werk uit hoe afstemming tussen domeinen op een structurele manier vormgegeven moet worden, met name om te komen tot gemeenschappelijke definities. Mogelijk kan een platform van informatiemodelleurs daarbij ondersteunen. Resultaat is een beschrijving van de wijze waarop afstemming plaats vindt en de werkwijze die wordt gehanteerd. </a:t>
            </a:r>
            <a:endParaRPr lang="nl-NL" sz="1200" dirty="0"/>
          </a:p>
        </p:txBody>
      </p:sp>
      <p:sp>
        <p:nvSpPr>
          <p:cNvPr id="4" name="Tekstvak 3"/>
          <p:cNvSpPr txBox="1"/>
          <p:nvPr/>
        </p:nvSpPr>
        <p:spPr>
          <a:xfrm>
            <a:off x="822959" y="412737"/>
            <a:ext cx="5466496" cy="369332"/>
          </a:xfrm>
          <a:prstGeom prst="rect">
            <a:avLst/>
          </a:prstGeom>
          <a:noFill/>
        </p:spPr>
        <p:txBody>
          <a:bodyPr wrap="none" rtlCol="0">
            <a:spAutoFit/>
          </a:bodyPr>
          <a:lstStyle/>
          <a:p>
            <a:pPr defTabSz="685800"/>
            <a:r>
              <a:rPr lang="nl-NL" dirty="0">
                <a:solidFill>
                  <a:srgbClr val="000000"/>
                </a:solidFill>
                <a:latin typeface="Calibri" panose="020F0502020204030204"/>
              </a:rPr>
              <a:t>Start </a:t>
            </a:r>
            <a:r>
              <a:rPr lang="nl-NL" dirty="0" err="1">
                <a:solidFill>
                  <a:srgbClr val="000000"/>
                </a:solidFill>
                <a:latin typeface="Calibri" panose="020F0502020204030204"/>
              </a:rPr>
              <a:t>use</a:t>
            </a:r>
            <a:r>
              <a:rPr lang="nl-NL" dirty="0">
                <a:solidFill>
                  <a:srgbClr val="000000"/>
                </a:solidFill>
                <a:latin typeface="Calibri" panose="020F0502020204030204"/>
              </a:rPr>
              <a:t> case voor ontwikkeling: context binnen de DSO</a:t>
            </a:r>
          </a:p>
        </p:txBody>
      </p:sp>
      <p:sp>
        <p:nvSpPr>
          <p:cNvPr id="5" name="Rechthoek 4">
            <a:extLst>
              <a:ext uri="{FF2B5EF4-FFF2-40B4-BE49-F238E27FC236}">
                <a16:creationId xmlns:a16="http://schemas.microsoft.com/office/drawing/2014/main" id="{736A9273-A3A3-4208-B792-33DA9C563114}"/>
              </a:ext>
            </a:extLst>
          </p:cNvPr>
          <p:cNvSpPr/>
          <p:nvPr/>
        </p:nvSpPr>
        <p:spPr>
          <a:xfrm>
            <a:off x="0" y="4691496"/>
            <a:ext cx="9144000" cy="4520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6" name="Rechthoek 5">
            <a:extLst>
              <a:ext uri="{FF2B5EF4-FFF2-40B4-BE49-F238E27FC236}">
                <a16:creationId xmlns:a16="http://schemas.microsoft.com/office/drawing/2014/main" id="{344CE14B-6E07-4B31-B52E-4AE17EBB5700}"/>
              </a:ext>
            </a:extLst>
          </p:cNvPr>
          <p:cNvSpPr/>
          <p:nvPr/>
        </p:nvSpPr>
        <p:spPr>
          <a:xfrm>
            <a:off x="0" y="4682318"/>
            <a:ext cx="9144000" cy="530130"/>
          </a:xfrm>
          <a:prstGeom prst="rect">
            <a:avLst/>
          </a:prstGeom>
          <a:solidFill>
            <a:srgbClr val="89B200"/>
          </a:solidFill>
          <a:ln w="425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714223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22960" y="214953"/>
            <a:ext cx="7796299" cy="1088068"/>
          </a:xfrm>
        </p:spPr>
        <p:txBody>
          <a:bodyPr>
            <a:noAutofit/>
          </a:bodyPr>
          <a:lstStyle/>
          <a:p>
            <a:br>
              <a:rPr lang="nl-NL" sz="1800" i="1" dirty="0"/>
            </a:br>
            <a:r>
              <a:rPr lang="nl-NL" sz="2700" dirty="0"/>
              <a:t>Eén van de uitdagingen</a:t>
            </a:r>
            <a:br>
              <a:rPr lang="nl-NL" sz="2700" dirty="0"/>
            </a:br>
            <a:r>
              <a:rPr lang="nl-NL" sz="1800" i="1" dirty="0"/>
              <a:t>… zorgen dat informatiemodellen er gelijkvormig uitzien zoals het </a:t>
            </a:r>
            <a:r>
              <a:rPr lang="nl-NL" sz="1800" b="1" i="1" dirty="0"/>
              <a:t>MIM metamodel</a:t>
            </a:r>
            <a:r>
              <a:rPr lang="nl-NL" sz="1800" i="1" dirty="0"/>
              <a:t>.</a:t>
            </a:r>
            <a:endParaRPr lang="nl-NL" sz="1800" dirty="0"/>
          </a:p>
        </p:txBody>
      </p:sp>
      <p:sp>
        <p:nvSpPr>
          <p:cNvPr id="3" name="Tijdelijke aanduiding voor inhoud 2"/>
          <p:cNvSpPr>
            <a:spLocks noGrp="1"/>
          </p:cNvSpPr>
          <p:nvPr>
            <p:ph idx="1"/>
          </p:nvPr>
        </p:nvSpPr>
        <p:spPr>
          <a:xfrm>
            <a:off x="822961" y="1443297"/>
            <a:ext cx="7596329" cy="2397183"/>
          </a:xfrm>
        </p:spPr>
        <p:txBody>
          <a:bodyPr>
            <a:noAutofit/>
          </a:bodyPr>
          <a:lstStyle/>
          <a:p>
            <a:pPr>
              <a:spcBef>
                <a:spcPts val="150"/>
              </a:spcBef>
            </a:pPr>
            <a:r>
              <a:rPr lang="nl-NL" sz="1650" dirty="0"/>
              <a:t>In het speelveld zijn betrokken: informatiehuizen, basisregistraties/landelijke voorzieningen, het rijk, provincies, de gemeentes (VNG, VNG Realisatie), de waterschappen, het Kadaster, </a:t>
            </a:r>
            <a:r>
              <a:rPr lang="nl-NL" sz="1650" dirty="0" err="1"/>
              <a:t>Geonovum</a:t>
            </a:r>
            <a:r>
              <a:rPr lang="nl-NL" sz="1650" dirty="0"/>
              <a:t>, en de componenten van het DSO zelf. De meesten hiervan hebben al een (juridisch) begrippenkader en/of een informatiemodel. </a:t>
            </a:r>
            <a:r>
              <a:rPr lang="nl-NL" sz="1650" u="sng" dirty="0"/>
              <a:t>Deze modellen hanteren nu niet eenzelfde metamodel.</a:t>
            </a:r>
          </a:p>
          <a:p>
            <a:pPr>
              <a:spcBef>
                <a:spcPts val="150"/>
              </a:spcBef>
            </a:pPr>
            <a:endParaRPr lang="nl-NL" sz="1650" dirty="0"/>
          </a:p>
          <a:p>
            <a:pPr>
              <a:spcBef>
                <a:spcPts val="150"/>
              </a:spcBef>
            </a:pPr>
            <a:r>
              <a:rPr lang="nl-NL" sz="1650" dirty="0"/>
              <a:t>Het metamodel voor informatiemodellen (MIM) bestaat uit een verzameling van benoemde bouwstenen c.q. de modelelementen die gebruikt (mogen) worden om een informatiemodel mee op te stellen. Het is de </a:t>
            </a:r>
            <a:r>
              <a:rPr lang="nl-NL" sz="1650" u="sng" dirty="0"/>
              <a:t>modelleertaal</a:t>
            </a:r>
            <a:r>
              <a:rPr lang="nl-NL" sz="1650" dirty="0"/>
              <a:t> voor het informatiemodel. </a:t>
            </a:r>
            <a:br>
              <a:rPr lang="nl-NL" sz="1650" dirty="0"/>
            </a:br>
            <a:endParaRPr lang="nl-NL" sz="1650" dirty="0"/>
          </a:p>
        </p:txBody>
      </p:sp>
      <p:sp>
        <p:nvSpPr>
          <p:cNvPr id="4" name="Rechthoek 3">
            <a:extLst>
              <a:ext uri="{FF2B5EF4-FFF2-40B4-BE49-F238E27FC236}">
                <a16:creationId xmlns:a16="http://schemas.microsoft.com/office/drawing/2014/main" id="{98734831-F817-47E5-876E-F76FE0C2C33D}"/>
              </a:ext>
            </a:extLst>
          </p:cNvPr>
          <p:cNvSpPr/>
          <p:nvPr/>
        </p:nvSpPr>
        <p:spPr>
          <a:xfrm>
            <a:off x="0" y="4691496"/>
            <a:ext cx="9144000" cy="452004"/>
          </a:xfrm>
          <a:prstGeom prst="rect">
            <a:avLst/>
          </a:prstGeom>
          <a:solidFill>
            <a:srgbClr val="89B200"/>
          </a:solidFill>
          <a:ln w="425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221041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Afbeelding 15"/>
          <p:cNvPicPr/>
          <p:nvPr/>
        </p:nvPicPr>
        <p:blipFill rotWithShape="1">
          <a:blip r:embed="rId3"/>
          <a:srcRect l="20545" t="23564" r="72581" b="56071"/>
          <a:stretch/>
        </p:blipFill>
        <p:spPr bwMode="auto">
          <a:xfrm>
            <a:off x="1834538" y="1502331"/>
            <a:ext cx="1298768" cy="1643141"/>
          </a:xfrm>
          <a:prstGeom prst="rect">
            <a:avLst/>
          </a:prstGeom>
          <a:ln>
            <a:noFill/>
          </a:ln>
          <a:extLst>
            <a:ext uri="{53640926-AAD7-44D8-BBD7-CCE9431645EC}">
              <a14:shadowObscured xmlns:a14="http://schemas.microsoft.com/office/drawing/2010/main"/>
            </a:ext>
          </a:extLst>
        </p:spPr>
      </p:pic>
      <p:sp>
        <p:nvSpPr>
          <p:cNvPr id="2" name="Titel 1"/>
          <p:cNvSpPr>
            <a:spLocks noGrp="1"/>
          </p:cNvSpPr>
          <p:nvPr>
            <p:ph type="title"/>
          </p:nvPr>
        </p:nvSpPr>
        <p:spPr>
          <a:xfrm>
            <a:off x="1009649" y="311725"/>
            <a:ext cx="7781060" cy="502012"/>
          </a:xfrm>
        </p:spPr>
        <p:txBody>
          <a:bodyPr>
            <a:normAutofit/>
          </a:bodyPr>
          <a:lstStyle/>
          <a:p>
            <a:pPr algn="ctr"/>
            <a:r>
              <a:rPr lang="nl-NL" sz="2700" dirty="0"/>
              <a:t>Architectuur semantiek binnen…..NL?</a:t>
            </a:r>
            <a:endParaRPr lang="nl-NL" sz="2325" i="1" dirty="0"/>
          </a:p>
        </p:txBody>
      </p:sp>
      <p:pic>
        <p:nvPicPr>
          <p:cNvPr id="4" name="Afbeelding 3"/>
          <p:cNvPicPr>
            <a:picLocks noChangeAspect="1"/>
          </p:cNvPicPr>
          <p:nvPr/>
        </p:nvPicPr>
        <p:blipFill rotWithShape="1">
          <a:blip r:embed="rId4"/>
          <a:srcRect t="8071" r="40616" b="5071"/>
          <a:stretch/>
        </p:blipFill>
        <p:spPr>
          <a:xfrm>
            <a:off x="3723488" y="3712073"/>
            <a:ext cx="2052480" cy="974228"/>
          </a:xfrm>
          <a:prstGeom prst="rect">
            <a:avLst/>
          </a:prstGeom>
        </p:spPr>
      </p:pic>
      <p:sp>
        <p:nvSpPr>
          <p:cNvPr id="5" name="Tekstvak 4"/>
          <p:cNvSpPr txBox="1"/>
          <p:nvPr/>
        </p:nvSpPr>
        <p:spPr>
          <a:xfrm>
            <a:off x="1514114" y="1271599"/>
            <a:ext cx="1786402" cy="300082"/>
          </a:xfrm>
          <a:prstGeom prst="rect">
            <a:avLst/>
          </a:prstGeom>
          <a:noFill/>
        </p:spPr>
        <p:txBody>
          <a:bodyPr wrap="square" rtlCol="0">
            <a:spAutoFit/>
          </a:bodyPr>
          <a:lstStyle/>
          <a:p>
            <a:pPr algn="ctr" defTabSz="685800"/>
            <a:r>
              <a:rPr lang="nl-NL" sz="1350" dirty="0">
                <a:solidFill>
                  <a:srgbClr val="000000"/>
                </a:solidFill>
                <a:latin typeface="Calibri" panose="020F0502020204030204"/>
              </a:rPr>
              <a:t>Begrippenkader</a:t>
            </a:r>
          </a:p>
        </p:txBody>
      </p:sp>
      <p:sp>
        <p:nvSpPr>
          <p:cNvPr id="9" name="Tekstvak 8"/>
          <p:cNvSpPr txBox="1"/>
          <p:nvPr/>
        </p:nvSpPr>
        <p:spPr>
          <a:xfrm>
            <a:off x="3722103" y="1626719"/>
            <a:ext cx="970138" cy="253916"/>
          </a:xfrm>
          <a:prstGeom prst="rect">
            <a:avLst/>
          </a:prstGeom>
          <a:noFill/>
        </p:spPr>
        <p:txBody>
          <a:bodyPr wrap="none" rtlCol="0">
            <a:spAutoFit/>
          </a:bodyPr>
          <a:lstStyle/>
          <a:p>
            <a:pPr algn="ctr" defTabSz="685800"/>
            <a:r>
              <a:rPr lang="nl-NL" sz="1050" i="1" dirty="0">
                <a:solidFill>
                  <a:srgbClr val="000000"/>
                </a:solidFill>
                <a:latin typeface="Calibri" panose="020F0502020204030204"/>
              </a:rPr>
              <a:t>In metamodel </a:t>
            </a:r>
          </a:p>
        </p:txBody>
      </p:sp>
      <p:pic>
        <p:nvPicPr>
          <p:cNvPr id="18" name="Afbeelding 17"/>
          <p:cNvPicPr>
            <a:picLocks noChangeAspect="1"/>
          </p:cNvPicPr>
          <p:nvPr/>
        </p:nvPicPr>
        <p:blipFill rotWithShape="1">
          <a:blip r:embed="rId5"/>
          <a:srcRect l="3229" t="12049" r="60786" b="5926"/>
          <a:stretch/>
        </p:blipFill>
        <p:spPr>
          <a:xfrm>
            <a:off x="790099" y="1457988"/>
            <a:ext cx="677585" cy="868784"/>
          </a:xfrm>
          <a:prstGeom prst="rect">
            <a:avLst/>
          </a:prstGeom>
        </p:spPr>
      </p:pic>
      <p:cxnSp>
        <p:nvCxnSpPr>
          <p:cNvPr id="20" name="Rechte verbindingslijn met pijl 19"/>
          <p:cNvCxnSpPr/>
          <p:nvPr/>
        </p:nvCxnSpPr>
        <p:spPr>
          <a:xfrm>
            <a:off x="1526142" y="1881488"/>
            <a:ext cx="266290" cy="0"/>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Rechte verbindingslijn met pijl 20"/>
          <p:cNvCxnSpPr/>
          <p:nvPr/>
        </p:nvCxnSpPr>
        <p:spPr>
          <a:xfrm>
            <a:off x="3175412" y="3078306"/>
            <a:ext cx="548076" cy="229847"/>
          </a:xfrm>
          <a:prstGeom prst="straightConnector1">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46" name="Tekstvak 45"/>
          <p:cNvSpPr txBox="1"/>
          <p:nvPr/>
        </p:nvSpPr>
        <p:spPr>
          <a:xfrm>
            <a:off x="6924423" y="1857551"/>
            <a:ext cx="1786402" cy="300082"/>
          </a:xfrm>
          <a:prstGeom prst="rect">
            <a:avLst/>
          </a:prstGeom>
          <a:noFill/>
        </p:spPr>
        <p:txBody>
          <a:bodyPr wrap="square" rtlCol="0">
            <a:spAutoFit/>
          </a:bodyPr>
          <a:lstStyle/>
          <a:p>
            <a:pPr algn="ctr" defTabSz="685800"/>
            <a:r>
              <a:rPr lang="nl-NL" sz="1350" dirty="0">
                <a:solidFill>
                  <a:srgbClr val="000000"/>
                </a:solidFill>
                <a:latin typeface="Calibri" panose="020F0502020204030204"/>
              </a:rPr>
              <a:t>Productmodel 2 </a:t>
            </a:r>
          </a:p>
        </p:txBody>
      </p:sp>
      <p:sp>
        <p:nvSpPr>
          <p:cNvPr id="47" name="Tekstvak 46"/>
          <p:cNvSpPr txBox="1"/>
          <p:nvPr/>
        </p:nvSpPr>
        <p:spPr>
          <a:xfrm>
            <a:off x="5673437" y="1281121"/>
            <a:ext cx="1786402" cy="300082"/>
          </a:xfrm>
          <a:prstGeom prst="rect">
            <a:avLst/>
          </a:prstGeom>
          <a:noFill/>
        </p:spPr>
        <p:txBody>
          <a:bodyPr wrap="square" rtlCol="0">
            <a:spAutoFit/>
          </a:bodyPr>
          <a:lstStyle/>
          <a:p>
            <a:pPr algn="ctr" defTabSz="685800"/>
            <a:r>
              <a:rPr lang="nl-NL" sz="1350" dirty="0">
                <a:solidFill>
                  <a:srgbClr val="000000"/>
                </a:solidFill>
                <a:latin typeface="Calibri" panose="020F0502020204030204"/>
              </a:rPr>
              <a:t>Productmodel 1 </a:t>
            </a:r>
          </a:p>
        </p:txBody>
      </p:sp>
      <p:cxnSp>
        <p:nvCxnSpPr>
          <p:cNvPr id="71" name="Rechte verbindingslijn met pijl 70"/>
          <p:cNvCxnSpPr/>
          <p:nvPr/>
        </p:nvCxnSpPr>
        <p:spPr>
          <a:xfrm flipH="1">
            <a:off x="5775969" y="3021591"/>
            <a:ext cx="501031" cy="286562"/>
          </a:xfrm>
          <a:prstGeom prst="straightConnector1">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78" name="Tekstvak 77"/>
          <p:cNvSpPr txBox="1"/>
          <p:nvPr/>
        </p:nvSpPr>
        <p:spPr>
          <a:xfrm>
            <a:off x="6994399" y="1621001"/>
            <a:ext cx="970138" cy="253916"/>
          </a:xfrm>
          <a:prstGeom prst="rect">
            <a:avLst/>
          </a:prstGeom>
          <a:noFill/>
        </p:spPr>
        <p:txBody>
          <a:bodyPr wrap="none" rtlCol="0">
            <a:spAutoFit/>
          </a:bodyPr>
          <a:lstStyle/>
          <a:p>
            <a:pPr algn="ctr" defTabSz="685800"/>
            <a:r>
              <a:rPr lang="nl-NL" sz="1050" i="1" dirty="0">
                <a:solidFill>
                  <a:srgbClr val="000000"/>
                </a:solidFill>
                <a:latin typeface="Calibri" panose="020F0502020204030204"/>
              </a:rPr>
              <a:t>In metamodel </a:t>
            </a:r>
          </a:p>
        </p:txBody>
      </p:sp>
      <p:cxnSp>
        <p:nvCxnSpPr>
          <p:cNvPr id="86" name="Rechte verbindingslijn met pijl 85"/>
          <p:cNvCxnSpPr/>
          <p:nvPr/>
        </p:nvCxnSpPr>
        <p:spPr>
          <a:xfrm>
            <a:off x="3187859" y="1857551"/>
            <a:ext cx="266290" cy="0"/>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sp>
        <p:nvSpPr>
          <p:cNvPr id="88" name="Tekstvak 87"/>
          <p:cNvSpPr txBox="1"/>
          <p:nvPr/>
        </p:nvSpPr>
        <p:spPr>
          <a:xfrm>
            <a:off x="3650762" y="1274446"/>
            <a:ext cx="1786402" cy="300082"/>
          </a:xfrm>
          <a:prstGeom prst="rect">
            <a:avLst/>
          </a:prstGeom>
          <a:noFill/>
        </p:spPr>
        <p:txBody>
          <a:bodyPr wrap="square" rtlCol="0">
            <a:spAutoFit/>
          </a:bodyPr>
          <a:lstStyle/>
          <a:p>
            <a:pPr algn="ctr" defTabSz="685800"/>
            <a:r>
              <a:rPr lang="nl-NL" sz="1350" dirty="0">
                <a:solidFill>
                  <a:srgbClr val="000000"/>
                </a:solidFill>
                <a:latin typeface="Calibri" panose="020F0502020204030204"/>
              </a:rPr>
              <a:t>Informatiemodel</a:t>
            </a:r>
          </a:p>
        </p:txBody>
      </p:sp>
      <p:sp>
        <p:nvSpPr>
          <p:cNvPr id="91" name="Afgeronde rechthoek 90"/>
          <p:cNvSpPr/>
          <p:nvPr/>
        </p:nvSpPr>
        <p:spPr>
          <a:xfrm>
            <a:off x="3715695" y="3308152"/>
            <a:ext cx="2052480" cy="381695"/>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nl-NL" sz="1350" b="1" dirty="0">
                <a:solidFill>
                  <a:prstClr val="white"/>
                </a:solidFill>
                <a:latin typeface="Verdana" panose="020B0604030504040204" pitchFamily="34" charset="0"/>
                <a:ea typeface="Verdana" panose="020B0604030504040204" pitchFamily="34" charset="0"/>
                <a:cs typeface="Verdana" panose="020B0604030504040204" pitchFamily="34" charset="0"/>
              </a:rPr>
              <a:t>Stelsel Catalogus  ….. </a:t>
            </a:r>
          </a:p>
        </p:txBody>
      </p:sp>
      <p:pic>
        <p:nvPicPr>
          <p:cNvPr id="102" name="Afbeelding 101"/>
          <p:cNvPicPr>
            <a:picLocks noChangeAspect="1"/>
          </p:cNvPicPr>
          <p:nvPr/>
        </p:nvPicPr>
        <p:blipFill rotWithShape="1">
          <a:blip r:embed="rId6" cstate="print">
            <a:extLst>
              <a:ext uri="{28A0092B-C50C-407E-A947-70E740481C1C}">
                <a14:useLocalDpi xmlns:a14="http://schemas.microsoft.com/office/drawing/2010/main" val="0"/>
              </a:ext>
            </a:extLst>
          </a:blip>
          <a:srcRect l="797" t="37771" r="25534" b="1857"/>
          <a:stretch/>
        </p:blipFill>
        <p:spPr>
          <a:xfrm>
            <a:off x="3306071" y="1609436"/>
            <a:ext cx="2639451" cy="1389930"/>
          </a:xfrm>
          <a:prstGeom prst="rect">
            <a:avLst/>
          </a:prstGeom>
        </p:spPr>
      </p:pic>
      <p:pic>
        <p:nvPicPr>
          <p:cNvPr id="104" name="Afbeelding 103"/>
          <p:cNvPicPr>
            <a:picLocks noChangeAspect="1"/>
          </p:cNvPicPr>
          <p:nvPr/>
        </p:nvPicPr>
        <p:blipFill rotWithShape="1">
          <a:blip r:embed="rId6" cstate="print">
            <a:extLst>
              <a:ext uri="{28A0092B-C50C-407E-A947-70E740481C1C}">
                <a14:useLocalDpi xmlns:a14="http://schemas.microsoft.com/office/drawing/2010/main" val="0"/>
              </a:ext>
            </a:extLst>
          </a:blip>
          <a:srcRect l="797" t="72492" r="51386" b="1857"/>
          <a:stretch/>
        </p:blipFill>
        <p:spPr>
          <a:xfrm>
            <a:off x="7202834" y="2220601"/>
            <a:ext cx="1713221" cy="590570"/>
          </a:xfrm>
          <a:prstGeom prst="rect">
            <a:avLst/>
          </a:prstGeom>
        </p:spPr>
      </p:pic>
      <p:pic>
        <p:nvPicPr>
          <p:cNvPr id="105" name="Afbeelding 104"/>
          <p:cNvPicPr>
            <a:picLocks noChangeAspect="1"/>
          </p:cNvPicPr>
          <p:nvPr/>
        </p:nvPicPr>
        <p:blipFill rotWithShape="1">
          <a:blip r:embed="rId6" cstate="print">
            <a:extLst>
              <a:ext uri="{28A0092B-C50C-407E-A947-70E740481C1C}">
                <a14:useLocalDpi xmlns:a14="http://schemas.microsoft.com/office/drawing/2010/main" val="0"/>
              </a:ext>
            </a:extLst>
          </a:blip>
          <a:srcRect l="48437" t="37771" r="25534" b="1857"/>
          <a:stretch/>
        </p:blipFill>
        <p:spPr>
          <a:xfrm>
            <a:off x="6231714" y="1576400"/>
            <a:ext cx="765890" cy="1141487"/>
          </a:xfrm>
          <a:prstGeom prst="rect">
            <a:avLst/>
          </a:prstGeom>
        </p:spPr>
      </p:pic>
      <p:cxnSp>
        <p:nvCxnSpPr>
          <p:cNvPr id="106" name="Rechte verbindingslijn met pijl 105"/>
          <p:cNvCxnSpPr/>
          <p:nvPr/>
        </p:nvCxnSpPr>
        <p:spPr>
          <a:xfrm flipH="1">
            <a:off x="5954997" y="2950655"/>
            <a:ext cx="1344262" cy="372548"/>
          </a:xfrm>
          <a:prstGeom prst="straightConnector1">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Rechte verbindingslijn met pijl 108"/>
          <p:cNvCxnSpPr/>
          <p:nvPr/>
        </p:nvCxnSpPr>
        <p:spPr>
          <a:xfrm>
            <a:off x="5893338" y="1558121"/>
            <a:ext cx="266290" cy="0"/>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0" name="Rechte verbindingslijn met pijl 109"/>
          <p:cNvCxnSpPr/>
          <p:nvPr/>
        </p:nvCxnSpPr>
        <p:spPr>
          <a:xfrm>
            <a:off x="7069689" y="2212976"/>
            <a:ext cx="266290" cy="0"/>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9" name="Rechte verbindingslijn met pijl 68"/>
          <p:cNvCxnSpPr/>
          <p:nvPr/>
        </p:nvCxnSpPr>
        <p:spPr>
          <a:xfrm>
            <a:off x="4670087" y="3078306"/>
            <a:ext cx="3625" cy="201398"/>
          </a:xfrm>
          <a:prstGeom prst="straightConnector1">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27" name="Rechthoek 26">
            <a:extLst>
              <a:ext uri="{FF2B5EF4-FFF2-40B4-BE49-F238E27FC236}">
                <a16:creationId xmlns:a16="http://schemas.microsoft.com/office/drawing/2014/main" id="{94D9A6C4-C1C0-48B6-922B-D849D3F20319}"/>
              </a:ext>
            </a:extLst>
          </p:cNvPr>
          <p:cNvSpPr/>
          <p:nvPr/>
        </p:nvSpPr>
        <p:spPr>
          <a:xfrm>
            <a:off x="0" y="4691496"/>
            <a:ext cx="9144000" cy="452004"/>
          </a:xfrm>
          <a:prstGeom prst="rect">
            <a:avLst/>
          </a:prstGeom>
          <a:solidFill>
            <a:srgbClr val="89B200"/>
          </a:solidFill>
          <a:ln w="425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l-NL" sz="1800" b="0" i="0" u="none" strike="noStrike" kern="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615627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afbeelding 1">
            <a:extLst>
              <a:ext uri="{FF2B5EF4-FFF2-40B4-BE49-F238E27FC236}">
                <a16:creationId xmlns:a16="http://schemas.microsoft.com/office/drawing/2014/main" id="{41456644-220E-49A3-9B82-33F174A6DAEC}"/>
              </a:ext>
            </a:extLst>
          </p:cNvPr>
          <p:cNvSpPr>
            <a:spLocks noGrp="1"/>
          </p:cNvSpPr>
          <p:nvPr>
            <p:ph type="pic" sz="quarter" idx="16"/>
          </p:nvPr>
        </p:nvSpPr>
        <p:spPr/>
      </p:sp>
      <p:sp>
        <p:nvSpPr>
          <p:cNvPr id="3" name="Tijdelijke aanduiding voor afbeelding 2">
            <a:extLst>
              <a:ext uri="{FF2B5EF4-FFF2-40B4-BE49-F238E27FC236}">
                <a16:creationId xmlns:a16="http://schemas.microsoft.com/office/drawing/2014/main" id="{40BEDE5A-47F2-4037-AC70-3CE94CC1E676}"/>
              </a:ext>
            </a:extLst>
          </p:cNvPr>
          <p:cNvSpPr>
            <a:spLocks noGrp="1"/>
          </p:cNvSpPr>
          <p:nvPr>
            <p:ph type="pic" sz="quarter" idx="17"/>
          </p:nvPr>
        </p:nvSpPr>
        <p:spPr/>
      </p:sp>
      <p:sp>
        <p:nvSpPr>
          <p:cNvPr id="4" name="TextBox 19">
            <a:extLst>
              <a:ext uri="{FF2B5EF4-FFF2-40B4-BE49-F238E27FC236}">
                <a16:creationId xmlns:a16="http://schemas.microsoft.com/office/drawing/2014/main" id="{FB4365B8-D3AE-4852-AD3D-16612D19A257}"/>
              </a:ext>
            </a:extLst>
          </p:cNvPr>
          <p:cNvSpPr txBox="1">
            <a:spLocks noChangeArrowheads="1"/>
          </p:cNvSpPr>
          <p:nvPr/>
        </p:nvSpPr>
        <p:spPr bwMode="auto">
          <a:xfrm>
            <a:off x="1043608" y="1779662"/>
            <a:ext cx="6857999"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600">
                <a:solidFill>
                  <a:srgbClr val="000000"/>
                </a:solidFill>
                <a:latin typeface="Verdana" pitchFamily="34" charset="0"/>
                <a:cs typeface="Arial" charset="0"/>
              </a:defRPr>
            </a:lvl1pPr>
            <a:lvl2pPr marL="742950" indent="-285750" eaLnBrk="0" hangingPunct="0">
              <a:defRPr sz="2600">
                <a:solidFill>
                  <a:srgbClr val="000000"/>
                </a:solidFill>
                <a:latin typeface="Verdana" pitchFamily="34" charset="0"/>
                <a:cs typeface="Arial" charset="0"/>
              </a:defRPr>
            </a:lvl2pPr>
            <a:lvl3pPr marL="1143000" indent="-228600" eaLnBrk="0" hangingPunct="0">
              <a:defRPr sz="2600">
                <a:solidFill>
                  <a:srgbClr val="000000"/>
                </a:solidFill>
                <a:latin typeface="Verdana" pitchFamily="34" charset="0"/>
                <a:cs typeface="Arial" charset="0"/>
              </a:defRPr>
            </a:lvl3pPr>
            <a:lvl4pPr marL="1600200" indent="-228600" eaLnBrk="0" hangingPunct="0">
              <a:defRPr sz="2600">
                <a:solidFill>
                  <a:srgbClr val="000000"/>
                </a:solidFill>
                <a:latin typeface="Verdana" pitchFamily="34" charset="0"/>
                <a:cs typeface="Arial" charset="0"/>
              </a:defRPr>
            </a:lvl4pPr>
            <a:lvl5pPr marL="2057400" indent="-228600" eaLnBrk="0" hangingPunct="0">
              <a:defRPr sz="2600">
                <a:solidFill>
                  <a:srgbClr val="000000"/>
                </a:solidFill>
                <a:latin typeface="Verdana" pitchFamily="34" charset="0"/>
                <a:cs typeface="Arial" charset="0"/>
              </a:defRPr>
            </a:lvl5pPr>
            <a:lvl6pPr marL="2514600" indent="-228600" eaLnBrk="0" fontAlgn="base" hangingPunct="0">
              <a:spcBef>
                <a:spcPct val="0"/>
              </a:spcBef>
              <a:spcAft>
                <a:spcPct val="0"/>
              </a:spcAft>
              <a:defRPr sz="2600">
                <a:solidFill>
                  <a:srgbClr val="000000"/>
                </a:solidFill>
                <a:latin typeface="Verdana" pitchFamily="34" charset="0"/>
                <a:cs typeface="Arial" charset="0"/>
              </a:defRPr>
            </a:lvl6pPr>
            <a:lvl7pPr marL="2971800" indent="-228600" eaLnBrk="0" fontAlgn="base" hangingPunct="0">
              <a:spcBef>
                <a:spcPct val="0"/>
              </a:spcBef>
              <a:spcAft>
                <a:spcPct val="0"/>
              </a:spcAft>
              <a:defRPr sz="2600">
                <a:solidFill>
                  <a:srgbClr val="000000"/>
                </a:solidFill>
                <a:latin typeface="Verdana" pitchFamily="34" charset="0"/>
                <a:cs typeface="Arial" charset="0"/>
              </a:defRPr>
            </a:lvl7pPr>
            <a:lvl8pPr marL="3429000" indent="-228600" eaLnBrk="0" fontAlgn="base" hangingPunct="0">
              <a:spcBef>
                <a:spcPct val="0"/>
              </a:spcBef>
              <a:spcAft>
                <a:spcPct val="0"/>
              </a:spcAft>
              <a:defRPr sz="2600">
                <a:solidFill>
                  <a:srgbClr val="000000"/>
                </a:solidFill>
                <a:latin typeface="Verdana" pitchFamily="34" charset="0"/>
                <a:cs typeface="Arial" charset="0"/>
              </a:defRPr>
            </a:lvl8pPr>
            <a:lvl9pPr marL="3886200" indent="-228600" eaLnBrk="0" fontAlgn="base" hangingPunct="0">
              <a:spcBef>
                <a:spcPct val="0"/>
              </a:spcBef>
              <a:spcAft>
                <a:spcPct val="0"/>
              </a:spcAft>
              <a:defRPr sz="2600">
                <a:solidFill>
                  <a:srgbClr val="000000"/>
                </a:solidFill>
                <a:latin typeface="Verdana" pitchFamily="34" charset="0"/>
                <a:cs typeface="Arial" charset="0"/>
              </a:defRPr>
            </a:lvl9pPr>
          </a:lstStyle>
          <a:p>
            <a:pPr algn="ctr" defTabSz="685800" eaLnBrk="1" hangingPunct="1"/>
            <a:r>
              <a:rPr lang="nl-NL" altLang="nl-NL" sz="2800" b="1" dirty="0">
                <a:latin typeface="Verdana"/>
                <a:cs typeface="Verdana"/>
              </a:rPr>
              <a:t>MIM: de standaard</a:t>
            </a:r>
          </a:p>
        </p:txBody>
      </p:sp>
    </p:spTree>
    <p:extLst>
      <p:ext uri="{BB962C8B-B14F-4D97-AF65-F5344CB8AC3E}">
        <p14:creationId xmlns:p14="http://schemas.microsoft.com/office/powerpoint/2010/main" val="90428560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p:cNvPicPr/>
          <p:nvPr/>
        </p:nvPicPr>
        <p:blipFill>
          <a:blip r:embed="rId3">
            <a:extLst>
              <a:ext uri="{28A0092B-C50C-407E-A947-70E740481C1C}">
                <a14:useLocalDpi xmlns:a14="http://schemas.microsoft.com/office/drawing/2010/main" val="0"/>
              </a:ext>
            </a:extLst>
          </a:blip>
          <a:stretch>
            <a:fillRect/>
          </a:stretch>
        </p:blipFill>
        <p:spPr>
          <a:xfrm>
            <a:off x="5421483" y="4184008"/>
            <a:ext cx="616364" cy="519816"/>
          </a:xfrm>
          <a:prstGeom prst="rect">
            <a:avLst/>
          </a:prstGeom>
        </p:spPr>
      </p:pic>
      <p:pic>
        <p:nvPicPr>
          <p:cNvPr id="6" name="Afbeelding 5"/>
          <p:cNvPicPr/>
          <p:nvPr/>
        </p:nvPicPr>
        <p:blipFill>
          <a:blip r:embed="rId4" cstate="print">
            <a:extLst>
              <a:ext uri="{28A0092B-C50C-407E-A947-70E740481C1C}">
                <a14:useLocalDpi xmlns:a14="http://schemas.microsoft.com/office/drawing/2010/main" val="0"/>
              </a:ext>
            </a:extLst>
          </a:blip>
          <a:stretch>
            <a:fillRect/>
          </a:stretch>
        </p:blipFill>
        <p:spPr>
          <a:xfrm>
            <a:off x="6888379" y="4168754"/>
            <a:ext cx="788652" cy="519816"/>
          </a:xfrm>
          <a:prstGeom prst="rect">
            <a:avLst/>
          </a:prstGeom>
        </p:spPr>
      </p:pic>
      <p:sp>
        <p:nvSpPr>
          <p:cNvPr id="2" name="Titel 1"/>
          <p:cNvSpPr>
            <a:spLocks noGrp="1"/>
          </p:cNvSpPr>
          <p:nvPr>
            <p:ph type="title"/>
          </p:nvPr>
        </p:nvSpPr>
        <p:spPr/>
        <p:txBody>
          <a:bodyPr>
            <a:normAutofit/>
          </a:bodyPr>
          <a:lstStyle/>
          <a:p>
            <a:pPr algn="ctr"/>
            <a:r>
              <a:rPr lang="nl-NL" sz="3300" dirty="0"/>
              <a:t>de standaard: </a:t>
            </a:r>
            <a:r>
              <a:rPr lang="nl-NL" sz="3300" b="1" dirty="0"/>
              <a:t>metamodel</a:t>
            </a:r>
            <a:r>
              <a:rPr lang="nl-NL" sz="3300" dirty="0"/>
              <a:t> MIM </a:t>
            </a:r>
            <a:br>
              <a:rPr lang="nl-NL" dirty="0"/>
            </a:br>
            <a:r>
              <a:rPr lang="nl-NL" sz="1350" u="sng" dirty="0">
                <a:hlinkClick r:id="rId5"/>
              </a:rPr>
              <a:t>https://www.geonovum.nl/geo-standaarden/metamodel-informatiemodellering</a:t>
            </a:r>
            <a:br>
              <a:rPr lang="nl-NL" sz="1350" u="sng" dirty="0"/>
            </a:br>
            <a:endParaRPr lang="nl-NL" sz="1350" dirty="0"/>
          </a:p>
        </p:txBody>
      </p:sp>
      <p:sp>
        <p:nvSpPr>
          <p:cNvPr id="7" name="Tekstvak 6"/>
          <p:cNvSpPr txBox="1"/>
          <p:nvPr/>
        </p:nvSpPr>
        <p:spPr>
          <a:xfrm>
            <a:off x="822960" y="1365148"/>
            <a:ext cx="7793352" cy="2585323"/>
          </a:xfrm>
          <a:prstGeom prst="rect">
            <a:avLst/>
          </a:prstGeom>
          <a:noFill/>
        </p:spPr>
        <p:txBody>
          <a:bodyPr wrap="none" rtlCol="0">
            <a:spAutoFit/>
          </a:bodyPr>
          <a:lstStyle/>
          <a:p>
            <a:pPr defTabSz="685800"/>
            <a:r>
              <a:rPr lang="nl-NL" dirty="0">
                <a:solidFill>
                  <a:srgbClr val="000000"/>
                </a:solidFill>
                <a:latin typeface="Calibri" panose="020F0502020204030204"/>
              </a:rPr>
              <a:t>Het metamodel bestaat uit een verzameling van de bouwstenen c.q. </a:t>
            </a:r>
            <a:br>
              <a:rPr lang="nl-NL" dirty="0">
                <a:solidFill>
                  <a:srgbClr val="000000"/>
                </a:solidFill>
                <a:latin typeface="Calibri" panose="020F0502020204030204"/>
              </a:rPr>
            </a:br>
            <a:r>
              <a:rPr lang="nl-NL" dirty="0">
                <a:solidFill>
                  <a:srgbClr val="000000"/>
                </a:solidFill>
                <a:latin typeface="Calibri" panose="020F0502020204030204"/>
              </a:rPr>
              <a:t>de modelelementen die gebruikt (mogen) worden om een informatiemodel mee </a:t>
            </a:r>
            <a:br>
              <a:rPr lang="nl-NL" dirty="0">
                <a:solidFill>
                  <a:srgbClr val="000000"/>
                </a:solidFill>
                <a:latin typeface="Calibri" panose="020F0502020204030204"/>
              </a:rPr>
            </a:br>
            <a:r>
              <a:rPr lang="nl-NL" dirty="0">
                <a:solidFill>
                  <a:srgbClr val="000000"/>
                </a:solidFill>
                <a:latin typeface="Calibri" panose="020F0502020204030204"/>
              </a:rPr>
              <a:t>op te stellen. Het is de </a:t>
            </a:r>
            <a:r>
              <a:rPr lang="nl-NL" b="1" dirty="0">
                <a:solidFill>
                  <a:srgbClr val="000000"/>
                </a:solidFill>
                <a:latin typeface="Calibri" panose="020F0502020204030204"/>
              </a:rPr>
              <a:t>modelleertaal waarin een informatiemodel </a:t>
            </a:r>
            <a:r>
              <a:rPr lang="nl-NL" dirty="0">
                <a:solidFill>
                  <a:srgbClr val="000000"/>
                </a:solidFill>
                <a:latin typeface="Calibri" panose="020F0502020204030204"/>
              </a:rPr>
              <a:t>is uitgedrukt.  </a:t>
            </a:r>
          </a:p>
          <a:p>
            <a:pPr defTabSz="685800"/>
            <a:endParaRPr lang="nl-NL" dirty="0">
              <a:solidFill>
                <a:srgbClr val="000000"/>
              </a:solidFill>
              <a:latin typeface="Calibri" panose="020F0502020204030204"/>
            </a:endParaRPr>
          </a:p>
          <a:p>
            <a:pPr defTabSz="685800"/>
            <a:r>
              <a:rPr lang="nl-NL" b="1" dirty="0">
                <a:solidFill>
                  <a:srgbClr val="000000"/>
                </a:solidFill>
                <a:latin typeface="Calibri" panose="020F0502020204030204"/>
              </a:rPr>
              <a:t>Doelen:</a:t>
            </a:r>
          </a:p>
          <a:p>
            <a:pPr marL="257175" indent="-257175" defTabSz="685800">
              <a:buFont typeface="Arial" panose="020B0604020202020204" pitchFamily="34" charset="0"/>
              <a:buChar char="•"/>
            </a:pPr>
            <a:r>
              <a:rPr lang="nl-NL" b="1" dirty="0">
                <a:solidFill>
                  <a:srgbClr val="000000"/>
                </a:solidFill>
                <a:latin typeface="Calibri" panose="020F0502020204030204"/>
              </a:rPr>
              <a:t>gezamenlijke taal en structuur </a:t>
            </a:r>
            <a:r>
              <a:rPr lang="nl-NL" dirty="0">
                <a:solidFill>
                  <a:srgbClr val="000000"/>
                </a:solidFill>
                <a:latin typeface="Calibri" panose="020F0502020204030204"/>
              </a:rPr>
              <a:t>- leesbaarheid en eenduidigheid vergroten</a:t>
            </a:r>
          </a:p>
          <a:p>
            <a:pPr marL="257175" indent="-257175" defTabSz="685800">
              <a:buFont typeface="Arial" panose="020B0604020202020204" pitchFamily="34" charset="0"/>
              <a:buChar char="•"/>
            </a:pPr>
            <a:r>
              <a:rPr lang="nl-NL" dirty="0">
                <a:solidFill>
                  <a:srgbClr val="000000"/>
                </a:solidFill>
                <a:latin typeface="Calibri" panose="020F0502020204030204"/>
              </a:rPr>
              <a:t>om het </a:t>
            </a:r>
            <a:r>
              <a:rPr lang="nl-NL" b="1" dirty="0">
                <a:solidFill>
                  <a:srgbClr val="000000"/>
                </a:solidFill>
                <a:latin typeface="Calibri" panose="020F0502020204030204"/>
              </a:rPr>
              <a:t>koppelen</a:t>
            </a:r>
            <a:r>
              <a:rPr lang="nl-NL" dirty="0">
                <a:solidFill>
                  <a:srgbClr val="000000"/>
                </a:solidFill>
                <a:latin typeface="Calibri" panose="020F0502020204030204"/>
              </a:rPr>
              <a:t> van diverse informatie/modellen te vereenvoudigen</a:t>
            </a:r>
          </a:p>
          <a:p>
            <a:pPr marL="257175" indent="-257175" defTabSz="685800">
              <a:buFont typeface="Arial" panose="020B0604020202020204" pitchFamily="34" charset="0"/>
              <a:buChar char="•"/>
            </a:pPr>
            <a:r>
              <a:rPr lang="nl-NL" b="1" dirty="0" err="1">
                <a:solidFill>
                  <a:srgbClr val="000000"/>
                </a:solidFill>
                <a:latin typeface="Calibri" panose="020F0502020204030204"/>
              </a:rPr>
              <a:t>tooling</a:t>
            </a:r>
            <a:r>
              <a:rPr lang="nl-NL" dirty="0">
                <a:solidFill>
                  <a:srgbClr val="000000"/>
                </a:solidFill>
                <a:latin typeface="Calibri" panose="020F0502020204030204"/>
              </a:rPr>
              <a:t> en model-</a:t>
            </a:r>
            <a:r>
              <a:rPr lang="nl-NL" dirty="0" err="1">
                <a:solidFill>
                  <a:srgbClr val="000000"/>
                </a:solidFill>
                <a:latin typeface="Calibri" panose="020F0502020204030204"/>
              </a:rPr>
              <a:t>driven</a:t>
            </a:r>
            <a:r>
              <a:rPr lang="nl-NL" dirty="0">
                <a:solidFill>
                  <a:srgbClr val="000000"/>
                </a:solidFill>
                <a:latin typeface="Calibri" panose="020F0502020204030204"/>
              </a:rPr>
              <a:t> werkwijze, om koppelvlakken en producten te maken</a:t>
            </a:r>
          </a:p>
          <a:p>
            <a:pPr marL="257175" indent="-257175" defTabSz="685800">
              <a:buFont typeface="Arial" panose="020B0604020202020204" pitchFamily="34" charset="0"/>
              <a:buChar char="•"/>
            </a:pPr>
            <a:r>
              <a:rPr lang="nl-NL" b="1" dirty="0">
                <a:solidFill>
                  <a:srgbClr val="000000"/>
                </a:solidFill>
                <a:latin typeface="Calibri" panose="020F0502020204030204"/>
              </a:rPr>
              <a:t>kennis uit organisaties te bundelen </a:t>
            </a:r>
            <a:r>
              <a:rPr lang="nl-NL" dirty="0">
                <a:solidFill>
                  <a:srgbClr val="000000"/>
                </a:solidFill>
                <a:latin typeface="Calibri" panose="020F0502020204030204"/>
              </a:rPr>
              <a:t>en bij elkaar te brengen </a:t>
            </a:r>
          </a:p>
        </p:txBody>
      </p:sp>
      <p:sp>
        <p:nvSpPr>
          <p:cNvPr id="8" name="Tekstvak 7"/>
          <p:cNvSpPr txBox="1"/>
          <p:nvPr/>
        </p:nvSpPr>
        <p:spPr>
          <a:xfrm>
            <a:off x="8109237" y="4290163"/>
            <a:ext cx="304892" cy="300082"/>
          </a:xfrm>
          <a:prstGeom prst="rect">
            <a:avLst/>
          </a:prstGeom>
          <a:noFill/>
        </p:spPr>
        <p:txBody>
          <a:bodyPr wrap="none" rtlCol="0">
            <a:spAutoFit/>
          </a:bodyPr>
          <a:lstStyle/>
          <a:p>
            <a:pPr defTabSz="685800"/>
            <a:r>
              <a:rPr lang="nl-NL" sz="1350" dirty="0">
                <a:solidFill>
                  <a:srgbClr val="000000"/>
                </a:solidFill>
                <a:latin typeface="Calibri" panose="020F0502020204030204"/>
              </a:rPr>
              <a:t>…</a:t>
            </a:r>
          </a:p>
        </p:txBody>
      </p:sp>
      <p:pic>
        <p:nvPicPr>
          <p:cNvPr id="9" name="Afbeelding 8">
            <a:extLst>
              <a:ext uri="{FF2B5EF4-FFF2-40B4-BE49-F238E27FC236}">
                <a16:creationId xmlns:a16="http://schemas.microsoft.com/office/drawing/2014/main" id="{A8944A90-EA2E-4E17-939E-EB25A38470AF}"/>
              </a:ext>
            </a:extLst>
          </p:cNvPr>
          <p:cNvPicPr>
            <a:picLocks noChangeAspect="1"/>
          </p:cNvPicPr>
          <p:nvPr/>
        </p:nvPicPr>
        <p:blipFill>
          <a:blip r:embed="rId6"/>
          <a:stretch>
            <a:fillRect/>
          </a:stretch>
        </p:blipFill>
        <p:spPr>
          <a:xfrm>
            <a:off x="3779913" y="4115268"/>
            <a:ext cx="936104" cy="643173"/>
          </a:xfrm>
          <a:prstGeom prst="rect">
            <a:avLst/>
          </a:prstGeom>
        </p:spPr>
      </p:pic>
      <p:pic>
        <p:nvPicPr>
          <p:cNvPr id="3" name="Afbeelding 2">
            <a:extLst>
              <a:ext uri="{FF2B5EF4-FFF2-40B4-BE49-F238E27FC236}">
                <a16:creationId xmlns:a16="http://schemas.microsoft.com/office/drawing/2014/main" id="{E4B1A46E-0334-456C-8C84-07D81675268E}"/>
              </a:ext>
            </a:extLst>
          </p:cNvPr>
          <p:cNvPicPr>
            <a:picLocks noChangeAspect="1"/>
          </p:cNvPicPr>
          <p:nvPr/>
        </p:nvPicPr>
        <p:blipFill>
          <a:blip r:embed="rId7"/>
          <a:stretch>
            <a:fillRect/>
          </a:stretch>
        </p:blipFill>
        <p:spPr>
          <a:xfrm>
            <a:off x="0" y="4743220"/>
            <a:ext cx="9144000" cy="530352"/>
          </a:xfrm>
          <a:prstGeom prst="rect">
            <a:avLst/>
          </a:prstGeom>
        </p:spPr>
      </p:pic>
    </p:spTree>
    <p:extLst>
      <p:ext uri="{BB962C8B-B14F-4D97-AF65-F5344CB8AC3E}">
        <p14:creationId xmlns:p14="http://schemas.microsoft.com/office/powerpoint/2010/main" val="447924330"/>
      </p:ext>
    </p:extLst>
  </p:cSld>
  <p:clrMapOvr>
    <a:masterClrMapping/>
  </p:clrMapOvr>
</p:sld>
</file>

<file path=ppt/theme/theme1.xml><?xml version="1.0" encoding="utf-8"?>
<a:theme xmlns:a="http://schemas.openxmlformats.org/drawingml/2006/main" name="Geonovum presentatie breedbeeld">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rugblik">
  <a:themeElements>
    <a:clrScheme name="Terugblik">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Terugblik">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rugblik">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3.xml><?xml version="1.0" encoding="utf-8"?>
<a:theme xmlns:a="http://schemas.openxmlformats.org/drawingml/2006/main" name="Pitch Book">
  <a:themeElements>
    <a:clrScheme name="Herman Geonvm-3">
      <a:dk1>
        <a:srgbClr val="000000"/>
      </a:dk1>
      <a:lt1>
        <a:sysClr val="window" lastClr="FFFFFF"/>
      </a:lt1>
      <a:dk2>
        <a:srgbClr val="525558"/>
      </a:dk2>
      <a:lt2>
        <a:srgbClr val="C5D1D7"/>
      </a:lt2>
      <a:accent1>
        <a:srgbClr val="D16349"/>
      </a:accent1>
      <a:accent2>
        <a:srgbClr val="CCB400"/>
      </a:accent2>
      <a:accent3>
        <a:srgbClr val="8CADAE"/>
      </a:accent3>
      <a:accent4>
        <a:srgbClr val="56585C"/>
      </a:accent4>
      <a:accent5>
        <a:srgbClr val="0076B6"/>
      </a:accent5>
      <a:accent6>
        <a:srgbClr val="89B200"/>
      </a:accent6>
      <a:hlink>
        <a:srgbClr val="3C6EB7"/>
      </a:hlink>
      <a:folHlink>
        <a:srgbClr val="93B4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75000"/>
                <a:satMod val="250000"/>
              </a:schemeClr>
            </a:gs>
            <a:gs pos="20000">
              <a:schemeClr val="phClr">
                <a:shade val="85000"/>
                <a:satMod val="175000"/>
              </a:schemeClr>
            </a:gs>
            <a:gs pos="100000">
              <a:schemeClr val="phClr">
                <a:tint val="70000"/>
                <a:satMod val="175000"/>
              </a:schemeClr>
            </a:gs>
          </a:gsLst>
          <a:lin ang="16200000" scaled="1"/>
        </a:gradFill>
        <a:gradFill rotWithShape="1">
          <a:gsLst>
            <a:gs pos="0">
              <a:schemeClr val="phClr">
                <a:shade val="50000"/>
                <a:satMod val="145000"/>
              </a:schemeClr>
            </a:gs>
            <a:gs pos="30000">
              <a:schemeClr val="phClr">
                <a:shade val="65000"/>
                <a:satMod val="155000"/>
              </a:schemeClr>
            </a:gs>
            <a:gs pos="100000">
              <a:schemeClr val="phClr">
                <a:tint val="60000"/>
                <a:satMod val="170000"/>
              </a:schemeClr>
            </a:gs>
          </a:gsLst>
          <a:lin ang="16200000" scaled="1"/>
        </a:gradFill>
      </a:bgFillStyleLst>
    </a:fmtScheme>
  </a:themeElements>
  <a:objectDefaults/>
  <a:extraClrSchemeLst/>
</a:theme>
</file>

<file path=ppt/theme/theme4.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Geonovum presentatie breedbeeld</Template>
  <TotalTime>514</TotalTime>
  <Words>908</Words>
  <Application>Microsoft Office PowerPoint</Application>
  <PresentationFormat>Diavoorstelling (16:9)</PresentationFormat>
  <Paragraphs>129</Paragraphs>
  <Slides>19</Slides>
  <Notes>5</Notes>
  <HiddenSlides>0</HiddenSlides>
  <MMClips>0</MMClips>
  <ScaleCrop>false</ScaleCrop>
  <HeadingPairs>
    <vt:vector size="6" baseType="variant">
      <vt:variant>
        <vt:lpstr>Gebruikte lettertypen</vt:lpstr>
      </vt:variant>
      <vt:variant>
        <vt:i4>13</vt:i4>
      </vt:variant>
      <vt:variant>
        <vt:lpstr>Thema</vt:lpstr>
      </vt:variant>
      <vt:variant>
        <vt:i4>3</vt:i4>
      </vt:variant>
      <vt:variant>
        <vt:lpstr>Diatitels</vt:lpstr>
      </vt:variant>
      <vt:variant>
        <vt:i4>19</vt:i4>
      </vt:variant>
    </vt:vector>
  </HeadingPairs>
  <TitlesOfParts>
    <vt:vector size="35" baseType="lpstr">
      <vt:lpstr>Arial</vt:lpstr>
      <vt:lpstr>Calibri</vt:lpstr>
      <vt:lpstr>Calibri Light</vt:lpstr>
      <vt:lpstr>MV Boli</vt:lpstr>
      <vt:lpstr>Sun Black Italic</vt:lpstr>
      <vt:lpstr>Sun ExtraLight</vt:lpstr>
      <vt:lpstr>Sun Italic</vt:lpstr>
      <vt:lpstr>Sun Regular</vt:lpstr>
      <vt:lpstr>Sun SemiBold</vt:lpstr>
      <vt:lpstr>Verdana</vt:lpstr>
      <vt:lpstr>Verdana Bold</vt:lpstr>
      <vt:lpstr>Verdana-Bold</vt:lpstr>
      <vt:lpstr>Wingdings</vt:lpstr>
      <vt:lpstr>Geonovum presentatie breedbeeld</vt:lpstr>
      <vt:lpstr>Terugblik</vt:lpstr>
      <vt:lpstr>Pitch Book</vt:lpstr>
      <vt:lpstr>MIM Metamodel voor informatiemodelering</vt:lpstr>
      <vt:lpstr>MIM factsheet</vt:lpstr>
      <vt:lpstr>PowerPoint-presentatie</vt:lpstr>
      <vt:lpstr>PowerPoint-presentatie</vt:lpstr>
      <vt:lpstr>Aanbeveling “Eerste Beeld Standaardisatieopgave Informatieproducten” </vt:lpstr>
      <vt:lpstr> Eén van de uitdagingen … zorgen dat informatiemodellen er gelijkvormig uitzien zoals het MIM metamodel.</vt:lpstr>
      <vt:lpstr>Architectuur semantiek binnen…..NL?</vt:lpstr>
      <vt:lpstr>PowerPoint-presentatie</vt:lpstr>
      <vt:lpstr>de standaard: metamodel MIM  https://www.geonovum.nl/geo-standaarden/metamodel-informatiemodellering </vt:lpstr>
      <vt:lpstr>PowerPoint-presentatie</vt:lpstr>
      <vt:lpstr>Metamodel – uitgedrukt in  Linked Data vocabulaire</vt:lpstr>
      <vt:lpstr>Tooling</vt:lpstr>
      <vt:lpstr>PowerPoint-presentatie</vt:lpstr>
      <vt:lpstr>Omgevingswet</vt:lpstr>
      <vt:lpstr>PowerPoint-presentatie</vt:lpstr>
      <vt:lpstr>PowerPoint-presentatie</vt:lpstr>
      <vt:lpstr>PowerPoint-presentatie</vt:lpstr>
      <vt:lpstr>PowerPoint-presentatie</vt:lpstr>
      <vt:lpstr>PowerPoint-presentatie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MIM Metamodel voor informatiemodelering</dc:title>
  <dc:creator>Paul Janssen</dc:creator>
  <cp:lastModifiedBy>Paul Janssen</cp:lastModifiedBy>
  <cp:revision>51</cp:revision>
  <dcterms:created xsi:type="dcterms:W3CDTF">2019-01-11T11:34:03Z</dcterms:created>
  <dcterms:modified xsi:type="dcterms:W3CDTF">2020-03-06T14:51:54Z</dcterms:modified>
</cp:coreProperties>
</file>

<file path=docProps/thumbnail.jpeg>
</file>